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sldIdLst>
    <p:sldId id="256" r:id="rId2"/>
    <p:sldId id="257" r:id="rId3"/>
    <p:sldId id="258" r:id="rId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0" d="100"/>
          <a:sy n="70" d="100"/>
        </p:scale>
        <p:origin x="-117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8" name="Title 7"/>
          <p:cNvSpPr>
            <a:spLocks noGrp="1"/>
          </p:cNvSpPr>
          <p:nvPr>
            <p:ph type="title"/>
          </p:nvPr>
        </p:nvSpPr>
        <p:spPr/>
        <p:txBody>
          <a:bodyPr/>
          <a:lstStyle/>
          <a:p>
            <a:r>
              <a:rPr lang="he-IL" smtClean="0"/>
              <a:t>לחץ כדי לערוך סגנון כותרת של תבנית בסיס</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he-IL" smtClean="0"/>
              <a:t>לחץ כדי לערוך סגנונות טקסט של תבנית בסיס</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he-IL" smtClean="0"/>
              <a:t>לחץ כדי לערוך סגנונות טקסט של תבנית בסיס</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he-IL" smtClean="0"/>
              <a:t>לחץ על הסמל כדי להוסיף תמונה</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י"ב/אייר/תשע"ז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E7438E1-117D-44FB-AC24-B79D899BA877}" type="datetimeFigureOut">
              <a:rPr lang="he-IL" smtClean="0"/>
              <a:t>י"ב/אייר/תשע"ז</a:t>
            </a:fld>
            <a:endParaRPr lang="he-IL"/>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he-IL"/>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1"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r" defTabSz="914400" rtl="1"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alt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683568" y="3080884"/>
            <a:ext cx="8454234"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he-IL" sz="900" b="0" i="0" u="none" strike="noStrike" cap="none" normalizeH="0" baseline="0" dirty="0" smtClean="0">
                <a:ln>
                  <a:noFill/>
                </a:ln>
                <a:solidFill>
                  <a:schemeClr val="tx1"/>
                </a:solidFill>
                <a:effectLst/>
                <a:latin typeface="Arial" pitchFamily="34" charset="0"/>
                <a:cs typeface="Arial" pitchFamily="34" charset="0"/>
              </a:rPr>
              <a:t/>
            </a:r>
            <a:br>
              <a:rPr kumimoji="0" lang="en-US" altLang="he-IL" sz="900" b="0" i="0" u="none" strike="noStrike" cap="none" normalizeH="0" baseline="0" dirty="0" smtClean="0">
                <a:ln>
                  <a:noFill/>
                </a:ln>
                <a:solidFill>
                  <a:schemeClr val="tx1"/>
                </a:solidFill>
                <a:effectLst/>
                <a:latin typeface="Arial" pitchFamily="34" charset="0"/>
                <a:cs typeface="Arial" pitchFamily="34" charset="0"/>
              </a:rPr>
            </a:br>
            <a:endParaRPr kumimoji="0" lang="en-US" altLang="he-IL"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smtClean="0">
                <a:ln>
                  <a:noFill/>
                </a:ln>
                <a:solidFill>
                  <a:srgbClr val="1F497D"/>
                </a:solidFill>
                <a:effectLst/>
                <a:latin typeface="Calibri" pitchFamily="34" charset="0"/>
                <a:ea typeface="Calibri" pitchFamily="34" charset="0"/>
                <a:cs typeface="Arial" pitchFamily="34" charset="0"/>
              </a:rPr>
              <a:t>י</a:t>
            </a:r>
            <a:endParaRPr kumimoji="0" lang="en-US" altLang="he-IL"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מגישים: ירין </a:t>
            </a:r>
            <a:r>
              <a:rPr kumimoji="0" lang="he-IL" altLang="he-IL" sz="24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אביסידריס</a:t>
            </a:r>
            <a:r>
              <a:rPr kumimoji="0" lang="he-IL" altLang="he-IL" sz="2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ועידן לישע.</a:t>
            </a:r>
            <a:endParaRPr kumimoji="0" lang="en-US" altLang="he-IL"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מנחה: </a:t>
            </a:r>
            <a:r>
              <a:rPr kumimoji="0" lang="he-IL" altLang="he-IL" sz="24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לודמילה</a:t>
            </a:r>
            <a:r>
              <a:rPr kumimoji="0" lang="he-IL" altLang="he-IL" sz="2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he-IL" altLang="he-IL" sz="24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קוזינץ</a:t>
            </a:r>
            <a:r>
              <a:rPr kumimoji="0" lang="he-IL" altLang="he-IL" sz="2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endParaRPr kumimoji="0" lang="he-IL" altLang="he-IL"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מלבן 6"/>
          <p:cNvSpPr/>
          <p:nvPr/>
        </p:nvSpPr>
        <p:spPr>
          <a:xfrm>
            <a:off x="1993867" y="1772816"/>
            <a:ext cx="5117106" cy="923330"/>
          </a:xfrm>
          <a:prstGeom prst="rect">
            <a:avLst/>
          </a:prstGeom>
          <a:noFill/>
        </p:spPr>
        <p:txBody>
          <a:bodyPr wrap="none" lIns="91440" tIns="45720" rIns="91440" bIns="45720">
            <a:spAutoFit/>
          </a:bodyPr>
          <a:lstStyle/>
          <a:p>
            <a:pPr algn="ctr"/>
            <a:r>
              <a:rPr lang="he-IL" sz="5400" dirty="0" smtClean="0">
                <a:ln w="10160">
                  <a:solidFill>
                    <a:schemeClr val="accent1"/>
                  </a:solidFill>
                  <a:prstDash val="solid"/>
                </a:ln>
                <a:solidFill>
                  <a:srgbClr val="FFFFFF"/>
                </a:solidFill>
                <a:effectLst>
                  <a:outerShdw blurRad="38100" dist="32000" dir="5400000" algn="tl">
                    <a:srgbClr val="000000">
                      <a:alpha val="30000"/>
                    </a:srgbClr>
                  </a:outerShdw>
                </a:effectLst>
              </a:rPr>
              <a:t>רובוט אוסף קוביות</a:t>
            </a:r>
            <a:endParaRPr lang="he-IL"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881364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b="1" u="sng" dirty="0" smtClean="0">
                <a:solidFill>
                  <a:schemeClr val="tx2"/>
                </a:solidFill>
              </a:rPr>
              <a:t>מבוא:</a:t>
            </a:r>
            <a:endParaRPr lang="he-IL" b="1" u="sng" dirty="0">
              <a:solidFill>
                <a:schemeClr val="tx2"/>
              </a:solidFill>
            </a:endParaRPr>
          </a:p>
        </p:txBody>
      </p:sp>
      <p:sp>
        <p:nvSpPr>
          <p:cNvPr id="3" name="מציין מיקום תוכן 2"/>
          <p:cNvSpPr>
            <a:spLocks noGrp="1"/>
          </p:cNvSpPr>
          <p:nvPr>
            <p:ph idx="1"/>
          </p:nvPr>
        </p:nvSpPr>
        <p:spPr/>
        <p:txBody>
          <a:bodyPr>
            <a:normAutofit fontScale="92500" lnSpcReduction="20000"/>
          </a:bodyPr>
          <a:lstStyle/>
          <a:p>
            <a:pPr marL="0" indent="0">
              <a:buNone/>
            </a:pPr>
            <a:r>
              <a:rPr lang="he-IL" dirty="0"/>
              <a:t>בפרויקט זה פותח ומומש רובוט בצורת טנק שעליו מורכבת זרוע מכנית אשר נועדה להרים חפצים מהרצפה ולהחזירם אל  ארגז אשר מונח בפינת החדר .</a:t>
            </a:r>
            <a:endParaRPr lang="en-US" dirty="0"/>
          </a:p>
          <a:p>
            <a:pPr marL="0" indent="0">
              <a:buNone/>
            </a:pPr>
            <a:endParaRPr lang="en-US" dirty="0"/>
          </a:p>
          <a:p>
            <a:pPr marL="0" indent="0">
              <a:buNone/>
            </a:pPr>
            <a:r>
              <a:rPr lang="he-IL" dirty="0"/>
              <a:t>הפרויקט מורכב מהרובוט עצמו ושלט לתפעולו של הרובוט                   .                  </a:t>
            </a:r>
            <a:endParaRPr lang="en-US" dirty="0"/>
          </a:p>
          <a:p>
            <a:pPr marL="0" indent="0">
              <a:buNone/>
            </a:pPr>
            <a:r>
              <a:rPr lang="he-IL" dirty="0"/>
              <a:t>הרובוט מורכב מבסיס טנק בעל שני מנועי </a:t>
            </a:r>
            <a:r>
              <a:rPr lang="en-US" dirty="0"/>
              <a:t>DC</a:t>
            </a:r>
            <a:r>
              <a:rPr lang="he-IL" dirty="0"/>
              <a:t> , גלגלים המשולבים עם רצועות גומי , מיקרו אשר משמש כליבה של המערכת ודרכו מתנהלות כול הפקודות והנתונים לשאר הרכיבים, מתח הספקה על מנת לתפעל את כול רכיבים , פרוטוקול </a:t>
            </a:r>
            <a:r>
              <a:rPr lang="en-US" dirty="0"/>
              <a:t>IR</a:t>
            </a:r>
            <a:r>
              <a:rPr lang="he-IL" dirty="0"/>
              <a:t> שתפקידו  לקלוט מהשלט  </a:t>
            </a:r>
            <a:r>
              <a:rPr lang="he-IL" dirty="0" smtClean="0"/>
              <a:t>מידע,  מייצב </a:t>
            </a:r>
            <a:r>
              <a:rPr lang="he-IL" dirty="0"/>
              <a:t>מתח של </a:t>
            </a:r>
            <a:r>
              <a:rPr lang="en-US" dirty="0"/>
              <a:t>v</a:t>
            </a:r>
            <a:r>
              <a:rPr lang="he-IL" dirty="0"/>
              <a:t>5 לרכיבים הלוגים הנמצאים במעגל , חיישן מרחק  אשר יהווה עבור הרובוט כבקרה להפסקת תנועתו בהבחנת מכשול –כלומר החיישן יחובר למנוע סרבו על מנת שינוע בתנועת סריקה ימינה ושמאלה, מצב זה פועל רק במצב אוטומטי בלבד. השלט מורכב מפרוטוקול </a:t>
            </a:r>
            <a:r>
              <a:rPr lang="en-US" dirty="0"/>
              <a:t>IR</a:t>
            </a:r>
            <a:r>
              <a:rPr lang="he-IL" dirty="0"/>
              <a:t> שתפקידו זהה ל- </a:t>
            </a:r>
            <a:r>
              <a:rPr lang="en-US" dirty="0"/>
              <a:t>IR</a:t>
            </a:r>
            <a:r>
              <a:rPr lang="he-IL" dirty="0"/>
              <a:t> המצוי על הרובוט ובנוסף לשמש לתפעול שני מצבים של הרובוט, סוללת הספקה לשם תפעול השלט, לחצני חצים ולוח מקשים ממוספר למימוש תנועתו של הרובוט והזרוע. </a:t>
            </a:r>
            <a:endParaRPr lang="en-US" dirty="0"/>
          </a:p>
          <a:p>
            <a:pPr marL="0" indent="0">
              <a:buNone/>
            </a:pPr>
            <a:r>
              <a:rPr lang="he-IL" dirty="0"/>
              <a:t>הרובוט יבצע את הפעולות אשר המשתמש יגדיר לו  כגון : נסיעה קדימה, רברס, פניות ימינה ושמאלה תוך מתן התחשבות לסביבתו ,במצב אוטומטי כאשר הרובוט נמצא בחדר מרובע במידה וישנם מכשולים אשר מפריעים לו בדרך הוא ימנע מהם ע"י  שינוי כיוון תנועתו לשם השלמת הנסיעה בצורה מושלמת ולאחר מכאן ישוב לביצוע פעולות המשתמש.</a:t>
            </a:r>
            <a:endParaRPr lang="en-US" dirty="0"/>
          </a:p>
          <a:p>
            <a:endParaRPr lang="he-IL" dirty="0"/>
          </a:p>
        </p:txBody>
      </p:sp>
    </p:spTree>
    <p:extLst>
      <p:ext uri="{BB962C8B-B14F-4D97-AF65-F5344CB8AC3E}">
        <p14:creationId xmlns:p14="http://schemas.microsoft.com/office/powerpoint/2010/main" val="2413700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u="sng" dirty="0" smtClean="0">
                <a:solidFill>
                  <a:schemeClr val="tx2"/>
                </a:solidFill>
              </a:rPr>
              <a:t>תרשים מלבנים:</a:t>
            </a:r>
            <a:endParaRPr lang="he-IL" b="1" u="sng" dirty="0">
              <a:solidFill>
                <a:schemeClr val="tx2"/>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0479" y="1100138"/>
            <a:ext cx="4305266"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837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זוויות">
  <a:themeElements>
    <a:clrScheme name="זוויות">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זוויות">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זוויות">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TotalTime>
  <Words>221</Words>
  <Application>Microsoft Office PowerPoint</Application>
  <PresentationFormat>‫הצגה על המסך (4:3)</PresentationFormat>
  <Paragraphs>12</Paragraphs>
  <Slides>3</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3</vt:i4>
      </vt:variant>
    </vt:vector>
  </HeadingPairs>
  <TitlesOfParts>
    <vt:vector size="4" baseType="lpstr">
      <vt:lpstr>זוויות</vt:lpstr>
      <vt:lpstr>מצגת של PowerPoint</vt:lpstr>
      <vt:lpstr>מבוא:</vt:lpstr>
      <vt:lpstr>תרשים מלבנים: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osher</dc:creator>
  <cp:lastModifiedBy>owner</cp:lastModifiedBy>
  <cp:revision>4</cp:revision>
  <dcterms:created xsi:type="dcterms:W3CDTF">2017-05-06T19:05:40Z</dcterms:created>
  <dcterms:modified xsi:type="dcterms:W3CDTF">2017-05-08T12:32:48Z</dcterms:modified>
</cp:coreProperties>
</file>