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832e4a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832e4a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832e4a5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832e4a5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point.com/sqlite/sqlite_python.htm" TargetMode="External"/><Relationship Id="rId4" Type="http://schemas.openxmlformats.org/officeDocument/2006/relationships/hyperlink" Target="https://www.youtube.com/watch?v=pd-0G0MigUA" TargetMode="External"/><Relationship Id="rId5" Type="http://schemas.openxmlformats.org/officeDocument/2006/relationships/hyperlink" Target="https://www.w3resource.com/python-exercises/sqlite/index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yuryyu/Smart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TODO: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Read</a:t>
            </a:r>
            <a:r>
              <a:rPr lang="en"/>
              <a:t> the next and </a:t>
            </a:r>
            <a:r>
              <a:rPr b="1" lang="en"/>
              <a:t>try to do</a:t>
            </a:r>
            <a:r>
              <a:rPr lang="en"/>
              <a:t> simple examples in your IDE: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https://www.tutorialspoint.com/sqlite/sqlite_python.htm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</a:t>
            </a:r>
            <a:r>
              <a:rPr b="1" lang="en"/>
              <a:t>learn the </a:t>
            </a:r>
            <a:r>
              <a:rPr b="1" lang="en"/>
              <a:t>basic</a:t>
            </a:r>
            <a:r>
              <a:rPr lang="en"/>
              <a:t> from here: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https://www.youtube.com/watch?v=pd-0G0MigUA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Complete</a:t>
            </a:r>
            <a:r>
              <a:rPr lang="en" u="sng"/>
              <a:t> the next 13 exercises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https://www.w3resource.com/python-exercises/sqlite/index.php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the SQLite based python app example: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app code repo: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https://github.com/yuryyu/SmartHome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data_acq.py</a:t>
            </a:r>
            <a:r>
              <a:rPr lang="en"/>
              <a:t> as a needed functionality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i="1" lang="en">
                <a:solidFill>
                  <a:srgbClr val="0000FF"/>
                </a:solidFill>
              </a:rPr>
              <a:t>manager.py</a:t>
            </a:r>
            <a:r>
              <a:rPr lang="en"/>
              <a:t>  as a handler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