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+MINj7T0MI+nNvYSOsZEX/iv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rt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rt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rt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rtl="1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1" algn="r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1" algn="r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zetcode.com/gui/pyqt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1905001"/>
            <a:ext cx="7543800" cy="1235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b="1" lang="en-US"/>
              <a:t>IOT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Hands-On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Hands-On #6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7620000" cy="420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Goals:</a:t>
            </a:r>
            <a:endParaRPr/>
          </a:p>
          <a:p>
            <a:pPr indent="-228600" lvl="1" marL="64008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Create GUI App based on PyQt5</a:t>
            </a:r>
            <a:endParaRPr/>
          </a:p>
          <a:p>
            <a:pPr indent="-228600" lvl="1" marL="64008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Create client session to White Cube server</a:t>
            </a:r>
            <a:endParaRPr/>
          </a:p>
          <a:p>
            <a:pPr indent="-228600" lvl="1" marL="64008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Create continuous subscriber session</a:t>
            </a:r>
            <a:endParaRPr/>
          </a:p>
          <a:p>
            <a:pPr indent="-228600" lvl="1" marL="64008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Implement even handler based on sensor’s data (e.g. send email, enable sound alarm)</a:t>
            </a:r>
            <a:endParaRPr/>
          </a:p>
          <a:p>
            <a:pPr indent="-228600" lvl="1" marL="64008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Control white-cube devices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7620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Steps TODO: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556792"/>
            <a:ext cx="762000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005839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Create GUI included next functionality:</a:t>
            </a:r>
            <a:endParaRPr/>
          </a:p>
          <a:p>
            <a:pPr indent="-228600" lvl="3" marL="128016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Changing broker IP, port</a:t>
            </a:r>
            <a:endParaRPr/>
          </a:p>
          <a:p>
            <a:pPr indent="-228600" lvl="3" marL="128016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Changing Running time</a:t>
            </a:r>
            <a:endParaRPr/>
          </a:p>
          <a:p>
            <a:pPr indent="-228600" lvl="3" marL="128016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Topic change</a:t>
            </a:r>
            <a:endParaRPr/>
          </a:p>
          <a:p>
            <a:pPr indent="-228600" lvl="3" marL="128016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Client name change</a:t>
            </a:r>
            <a:endParaRPr sz="2000"/>
          </a:p>
          <a:p>
            <a:pPr indent="-228600" lvl="3" marL="128016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Username and Password</a:t>
            </a:r>
            <a:endParaRPr/>
          </a:p>
          <a:p>
            <a:pPr indent="-228600" lvl="3" marL="128016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Indicating connection status</a:t>
            </a:r>
            <a:endParaRPr/>
          </a:p>
          <a:p>
            <a:pPr indent="-228600" lvl="2" marL="1005839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Create client to White Cube broker server </a:t>
            </a:r>
            <a:r>
              <a:rPr lang="en-US"/>
              <a:t>	</a:t>
            </a:r>
            <a:endParaRPr/>
          </a:p>
          <a:p>
            <a:pPr indent="-228600" lvl="2" marL="1005839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Define event handler for one cube from set (Button, DHT, Light, Reed, Relay)</a:t>
            </a:r>
            <a:endParaRPr/>
          </a:p>
          <a:p>
            <a:pPr indent="-228600" lvl="2" marL="1005839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Create reaction to event handler</a:t>
            </a:r>
            <a:endParaRPr/>
          </a:p>
          <a:p>
            <a:pPr indent="0" lvl="2" marL="77724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0" lvl="0" marL="1143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7620000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GUI show reference 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32" y="1268760"/>
            <a:ext cx="6624736" cy="539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TODO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Use next GUI example file: 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Gui_main.py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Example_connect.py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Gui_helpers.py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IOT_MQ_main.py</a:t>
            </a:r>
            <a:endParaRPr/>
          </a:p>
          <a:p>
            <a:pPr indent="0" lvl="1" marL="411480" rtl="1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Useful 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http://zetcode.com/gui/pyqt5/</a:t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114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2016-09-20T09:32:13Z</dcterms:created>
  <dc:creator>c_yuryy@qti.qualcomm.com</dc:creator>
</cp:coreProperties>
</file>