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71" r:id="rId3"/>
    <p:sldId id="375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917BC4-1CBE-4058-AC8D-BA9E327897AF}">
          <p14:sldIdLst>
            <p14:sldId id="256"/>
            <p14:sldId id="371"/>
            <p14:sldId id="375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3" autoAdjust="0"/>
    <p:restoredTop sz="94660"/>
  </p:normalViewPr>
  <p:slideViewPr>
    <p:cSldViewPr>
      <p:cViewPr varScale="1">
        <p:scale>
          <a:sx n="95" d="100"/>
          <a:sy n="95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7F95-3581-43DA-A124-29157C691C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F79C-FD7A-435A-BECE-D791D5B3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7BACCA-9A92-439B-B93A-87EFE1844D7F}" type="datetimeFigureOut">
              <a:rPr lang="en-US" smtClean="0"/>
              <a:t>6/26/2018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235968"/>
          </a:xfrm>
        </p:spPr>
        <p:txBody>
          <a:bodyPr/>
          <a:lstStyle/>
          <a:p>
            <a:r>
              <a:rPr lang="en-US" b="1" dirty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5</a:t>
            </a:r>
          </a:p>
        </p:txBody>
      </p:sp>
    </p:spTree>
    <p:extLst>
      <p:ext uri="{BB962C8B-B14F-4D97-AF65-F5344CB8AC3E}">
        <p14:creationId xmlns:p14="http://schemas.microsoft.com/office/powerpoint/2010/main" val="3752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463-ECE1-4C40-9005-0BAA10F8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Hands-On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296-115D-43EE-B67F-950066AF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5064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/>
              <a:t>Goals:</a:t>
            </a:r>
          </a:p>
          <a:p>
            <a:pPr lvl="1" algn="l" rtl="0"/>
            <a:r>
              <a:rPr lang="en-US" sz="2800" dirty="0"/>
              <a:t>Create GUI App based on PyQt5</a:t>
            </a:r>
          </a:p>
          <a:p>
            <a:pPr lvl="1" algn="l" rtl="0"/>
            <a:r>
              <a:rPr lang="en-US" sz="2800" dirty="0"/>
              <a:t>Create client session to White Cube server</a:t>
            </a:r>
          </a:p>
          <a:p>
            <a:pPr lvl="1" algn="l" rtl="0"/>
            <a:r>
              <a:rPr lang="en-US" sz="2800" dirty="0"/>
              <a:t>Create continuous subscriber session</a:t>
            </a:r>
          </a:p>
          <a:p>
            <a:pPr lvl="1" algn="l" rtl="0"/>
            <a:r>
              <a:rPr lang="en-US" sz="2800" dirty="0"/>
              <a:t>Implement even handler based on sensor’s data (e.g. send email, enable alarm)</a:t>
            </a:r>
          </a:p>
          <a:p>
            <a:pPr lvl="1" algn="l" rtl="0"/>
            <a:r>
              <a:rPr lang="en-US" sz="2800" dirty="0"/>
              <a:t>Control white-cube devices</a:t>
            </a:r>
          </a:p>
        </p:txBody>
      </p:sp>
    </p:spTree>
    <p:extLst>
      <p:ext uri="{BB962C8B-B14F-4D97-AF65-F5344CB8AC3E}">
        <p14:creationId xmlns:p14="http://schemas.microsoft.com/office/powerpoint/2010/main" val="34494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F724-8EEB-4EE9-BC5D-6A3F52EA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rtl="0"/>
            <a:r>
              <a:rPr lang="en-US" dirty="0"/>
              <a:t>Steps TODO: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ECD0-A665-45A3-A708-7F632FFB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5256584"/>
          </a:xfrm>
        </p:spPr>
        <p:txBody>
          <a:bodyPr>
            <a:normAutofit/>
          </a:bodyPr>
          <a:lstStyle/>
          <a:p>
            <a:pPr lvl="2" algn="l" rtl="0"/>
            <a:r>
              <a:rPr lang="en-US" sz="2200" dirty="0"/>
              <a:t>Create GUI included next functionality:</a:t>
            </a:r>
          </a:p>
          <a:p>
            <a:pPr lvl="3" algn="l" rtl="0"/>
            <a:r>
              <a:rPr lang="en-US" sz="2000" dirty="0"/>
              <a:t>Changing broker IP, port</a:t>
            </a:r>
          </a:p>
          <a:p>
            <a:pPr lvl="3" algn="l" rtl="0"/>
            <a:r>
              <a:rPr lang="en-US" sz="2000" dirty="0"/>
              <a:t>Changing Running time</a:t>
            </a:r>
          </a:p>
          <a:p>
            <a:pPr lvl="3" algn="l" rtl="0"/>
            <a:r>
              <a:rPr lang="en-US" sz="2000" dirty="0"/>
              <a:t>Topic change</a:t>
            </a:r>
          </a:p>
          <a:p>
            <a:pPr lvl="3" algn="l" rtl="0"/>
            <a:r>
              <a:rPr lang="en-US" sz="2000" dirty="0"/>
              <a:t>Client name change</a:t>
            </a:r>
            <a:endParaRPr lang="he-IL" sz="2000" dirty="0"/>
          </a:p>
          <a:p>
            <a:pPr lvl="3" algn="l" rtl="0"/>
            <a:r>
              <a:rPr lang="en-US" sz="2000" dirty="0"/>
              <a:t>Username and Password</a:t>
            </a:r>
          </a:p>
          <a:p>
            <a:pPr lvl="3" algn="l" rtl="0"/>
            <a:r>
              <a:rPr lang="en-US" sz="2000" dirty="0"/>
              <a:t>Indicating connection status</a:t>
            </a:r>
          </a:p>
          <a:p>
            <a:pPr lvl="2" algn="l" rtl="0"/>
            <a:r>
              <a:rPr lang="en-US" sz="2200" dirty="0"/>
              <a:t>Create client to White Cube broker server </a:t>
            </a:r>
            <a:r>
              <a:rPr lang="en-US" dirty="0"/>
              <a:t>	</a:t>
            </a:r>
          </a:p>
          <a:p>
            <a:pPr lvl="2" algn="l" rtl="0"/>
            <a:r>
              <a:rPr lang="en-US" sz="2200" dirty="0"/>
              <a:t>Define event handler for one cube from set (Button, DHT, Light, Reed, Relay)</a:t>
            </a:r>
          </a:p>
          <a:p>
            <a:pPr lvl="2" algn="l" rtl="0"/>
            <a:r>
              <a:rPr lang="en-US" sz="2200" dirty="0"/>
              <a:t>Create reaction to event handler</a:t>
            </a:r>
          </a:p>
          <a:p>
            <a:pPr marL="777240" lvl="2" indent="0" algn="l" rtl="0">
              <a:buNone/>
            </a:pPr>
            <a:endParaRPr lang="en-US" sz="2200" dirty="0"/>
          </a:p>
          <a:p>
            <a:pPr marL="11430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463-ECE1-4C40-9005-0BAA10F8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296-115D-43EE-B67F-950066AF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Use next example file: </a:t>
            </a:r>
          </a:p>
          <a:p>
            <a:pPr lvl="1" algn="l" rtl="0"/>
            <a:r>
              <a:rPr lang="en-US" dirty="0"/>
              <a:t>Gui_main.py</a:t>
            </a:r>
          </a:p>
          <a:p>
            <a:pPr lvl="1" algn="l" rtl="0"/>
            <a:r>
              <a:rPr lang="en-US" dirty="0"/>
              <a:t>Cubes_test.py</a:t>
            </a:r>
          </a:p>
        </p:txBody>
      </p:sp>
    </p:spTree>
    <p:extLst>
      <p:ext uri="{BB962C8B-B14F-4D97-AF65-F5344CB8AC3E}">
        <p14:creationId xmlns:p14="http://schemas.microsoft.com/office/powerpoint/2010/main" val="96123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3717</TotalTime>
  <Words>97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IOT</vt:lpstr>
      <vt:lpstr>Hands-On #5</vt:lpstr>
      <vt:lpstr>Steps TODO: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Toolbox</dc:title>
  <dc:creator>c_yuryy@qti.qualcomm.com</dc:creator>
  <cp:lastModifiedBy>Yury Yurchenko</cp:lastModifiedBy>
  <cp:revision>252</cp:revision>
  <dcterms:created xsi:type="dcterms:W3CDTF">2016-09-20T09:32:13Z</dcterms:created>
  <dcterms:modified xsi:type="dcterms:W3CDTF">2018-06-26T07:10:46Z</dcterms:modified>
</cp:coreProperties>
</file>