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D6E24-93CA-4A9D-B257-69EC82EE659B}" v="1249" dt="2019-06-08T02:57:57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ithza Hasbleidy Galindo Ayala" userId="81d3b4e3-e252-4d52-8b97-5ee33ca8cec6" providerId="ADAL" clId="{6DAD6E24-93CA-4A9D-B257-69EC82EE659B}"/>
    <pc:docChg chg="undo custSel mod delSld modSld">
      <pc:chgData name="Yarithza Hasbleidy Galindo Ayala" userId="81d3b4e3-e252-4d52-8b97-5ee33ca8cec6" providerId="ADAL" clId="{6DAD6E24-93CA-4A9D-B257-69EC82EE659B}" dt="2019-06-08T02:57:57.952" v="1242"/>
      <pc:docMkLst>
        <pc:docMk/>
      </pc:docMkLst>
      <pc:sldChg chg="addSp delSp modSp mod modTransition setBg delDesignElem">
        <pc:chgData name="Yarithza Hasbleidy Galindo Ayala" userId="81d3b4e3-e252-4d52-8b97-5ee33ca8cec6" providerId="ADAL" clId="{6DAD6E24-93CA-4A9D-B257-69EC82EE659B}" dt="2019-06-08T02:57:14.158" v="1234"/>
        <pc:sldMkLst>
          <pc:docMk/>
          <pc:sldMk cId="1936742288" sldId="257"/>
        </pc:sldMkLst>
        <pc:spChg chg="mod">
          <ac:chgData name="Yarithza Hasbleidy Galindo Ayala" userId="81d3b4e3-e252-4d52-8b97-5ee33ca8cec6" providerId="ADAL" clId="{6DAD6E24-93CA-4A9D-B257-69EC82EE659B}" dt="2019-06-08T02:30:13.931" v="19" actId="339"/>
          <ac:spMkLst>
            <pc:docMk/>
            <pc:sldMk cId="1936742288" sldId="257"/>
            <ac:spMk id="5" creationId="{00000000-0000-0000-0000-000000000000}"/>
          </ac:spMkLst>
        </pc:spChg>
        <pc:spChg chg="add del">
          <ac:chgData name="Yarithza Hasbleidy Galindo Ayala" userId="81d3b4e3-e252-4d52-8b97-5ee33ca8cec6" providerId="ADAL" clId="{6DAD6E24-93CA-4A9D-B257-69EC82EE659B}" dt="2019-06-08T02:29:42.514" v="11" actId="26606"/>
          <ac:spMkLst>
            <pc:docMk/>
            <pc:sldMk cId="1936742288" sldId="257"/>
            <ac:spMk id="15" creationId="{2255CADE-DCE0-447F-B290-2AE78E5E5598}"/>
          </ac:spMkLst>
        </pc:spChg>
        <pc:spChg chg="add del">
          <ac:chgData name="Yarithza Hasbleidy Galindo Ayala" userId="81d3b4e3-e252-4d52-8b97-5ee33ca8cec6" providerId="ADAL" clId="{6DAD6E24-93CA-4A9D-B257-69EC82EE659B}" dt="2019-06-08T02:29:42.514" v="11" actId="26606"/>
          <ac:spMkLst>
            <pc:docMk/>
            <pc:sldMk cId="1936742288" sldId="257"/>
            <ac:spMk id="19" creationId="{4245587C-701C-48A1-9B6B-10C3DF81A876}"/>
          </ac:spMkLst>
        </pc:spChg>
        <pc:spChg chg="add del">
          <ac:chgData name="Yarithza Hasbleidy Galindo Ayala" userId="81d3b4e3-e252-4d52-8b97-5ee33ca8cec6" providerId="ADAL" clId="{6DAD6E24-93CA-4A9D-B257-69EC82EE659B}" dt="2019-06-08T02:29:47.593" v="13" actId="26606"/>
          <ac:spMkLst>
            <pc:docMk/>
            <pc:sldMk cId="1936742288" sldId="257"/>
            <ac:spMk id="25" creationId="{7FDAA88F-5D25-49B0-B1C5-DC899E4A58E4}"/>
          </ac:spMkLst>
        </pc:spChg>
        <pc:spChg chg="add del">
          <ac:chgData name="Yarithza Hasbleidy Galindo Ayala" userId="81d3b4e3-e252-4d52-8b97-5ee33ca8cec6" providerId="ADAL" clId="{6DAD6E24-93CA-4A9D-B257-69EC82EE659B}" dt="2019-06-08T02:29:47.593" v="13" actId="26606"/>
          <ac:spMkLst>
            <pc:docMk/>
            <pc:sldMk cId="1936742288" sldId="257"/>
            <ac:spMk id="27" creationId="{90E712EA-29C8-427E-A8F2-38BB66849315}"/>
          </ac:spMkLst>
        </pc:spChg>
        <pc:spChg chg="add del">
          <ac:chgData name="Yarithza Hasbleidy Galindo Ayala" userId="81d3b4e3-e252-4d52-8b97-5ee33ca8cec6" providerId="ADAL" clId="{6DAD6E24-93CA-4A9D-B257-69EC82EE659B}" dt="2019-06-08T02:47:19.609" v="696"/>
          <ac:spMkLst>
            <pc:docMk/>
            <pc:sldMk cId="1936742288" sldId="257"/>
            <ac:spMk id="32" creationId="{2255CADE-DCE0-447F-B290-2AE78E5E5598}"/>
          </ac:spMkLst>
        </pc:spChg>
        <pc:spChg chg="add del">
          <ac:chgData name="Yarithza Hasbleidy Galindo Ayala" userId="81d3b4e3-e252-4d52-8b97-5ee33ca8cec6" providerId="ADAL" clId="{6DAD6E24-93CA-4A9D-B257-69EC82EE659B}" dt="2019-06-08T02:47:19.609" v="696"/>
          <ac:spMkLst>
            <pc:docMk/>
            <pc:sldMk cId="1936742288" sldId="257"/>
            <ac:spMk id="34" creationId="{4245587C-701C-48A1-9B6B-10C3DF81A876}"/>
          </ac:spMkLst>
        </pc:spChg>
        <pc:picChg chg="mod">
          <ac:chgData name="Yarithza Hasbleidy Galindo Ayala" userId="81d3b4e3-e252-4d52-8b97-5ee33ca8cec6" providerId="ADAL" clId="{6DAD6E24-93CA-4A9D-B257-69EC82EE659B}" dt="2019-06-08T02:29:47.705" v="14" actId="26606"/>
          <ac:picMkLst>
            <pc:docMk/>
            <pc:sldMk cId="1936742288" sldId="257"/>
            <ac:picMk id="6" creationId="{29114C6D-443C-4EBA-98A4-7FFFC910A810}"/>
          </ac:picMkLst>
        </pc:picChg>
        <pc:picChg chg="add del">
          <ac:chgData name="Yarithza Hasbleidy Galindo Ayala" userId="81d3b4e3-e252-4d52-8b97-5ee33ca8cec6" providerId="ADAL" clId="{6DAD6E24-93CA-4A9D-B257-69EC82EE659B}" dt="2019-06-08T02:29:42.514" v="11" actId="26606"/>
          <ac:picMkLst>
            <pc:docMk/>
            <pc:sldMk cId="1936742288" sldId="257"/>
            <ac:picMk id="11" creationId="{22790EC5-ACA7-4536-8066-B60199F3C6DF}"/>
          </ac:picMkLst>
        </pc:picChg>
        <pc:picChg chg="add del">
          <ac:chgData name="Yarithza Hasbleidy Galindo Ayala" userId="81d3b4e3-e252-4d52-8b97-5ee33ca8cec6" providerId="ADAL" clId="{6DAD6E24-93CA-4A9D-B257-69EC82EE659B}" dt="2019-06-08T02:29:42.514" v="11" actId="26606"/>
          <ac:picMkLst>
            <pc:docMk/>
            <pc:sldMk cId="1936742288" sldId="257"/>
            <ac:picMk id="13" creationId="{CAD20AEA-7CAF-4A83-BE2E-EAF010B8B7FC}"/>
          </ac:picMkLst>
        </pc:picChg>
        <pc:picChg chg="add del">
          <ac:chgData name="Yarithza Hasbleidy Galindo Ayala" userId="81d3b4e3-e252-4d52-8b97-5ee33ca8cec6" providerId="ADAL" clId="{6DAD6E24-93CA-4A9D-B257-69EC82EE659B}" dt="2019-06-08T02:29:42.514" v="11" actId="26606"/>
          <ac:picMkLst>
            <pc:docMk/>
            <pc:sldMk cId="1936742288" sldId="257"/>
            <ac:picMk id="17" creationId="{240987D2-7FAC-4B65-A97B-0EAADE73BB32}"/>
          </ac:picMkLst>
        </pc:picChg>
        <pc:picChg chg="add del">
          <ac:chgData name="Yarithza Hasbleidy Galindo Ayala" userId="81d3b4e3-e252-4d52-8b97-5ee33ca8cec6" providerId="ADAL" clId="{6DAD6E24-93CA-4A9D-B257-69EC82EE659B}" dt="2019-06-08T02:29:42.514" v="11" actId="26606"/>
          <ac:picMkLst>
            <pc:docMk/>
            <pc:sldMk cId="1936742288" sldId="257"/>
            <ac:picMk id="21" creationId="{2E5CF545-7AAF-4A13-8871-089E929E850A}"/>
          </ac:picMkLst>
        </pc:picChg>
        <pc:picChg chg="add del">
          <ac:chgData name="Yarithza Hasbleidy Galindo Ayala" userId="81d3b4e3-e252-4d52-8b97-5ee33ca8cec6" providerId="ADAL" clId="{6DAD6E24-93CA-4A9D-B257-69EC82EE659B}" dt="2019-06-08T02:29:47.593" v="13" actId="26606"/>
          <ac:picMkLst>
            <pc:docMk/>
            <pc:sldMk cId="1936742288" sldId="257"/>
            <ac:picMk id="23" creationId="{22790EC5-ACA7-4536-8066-B60199F3C6DF}"/>
          </ac:picMkLst>
        </pc:picChg>
        <pc:picChg chg="add del">
          <ac:chgData name="Yarithza Hasbleidy Galindo Ayala" userId="81d3b4e3-e252-4d52-8b97-5ee33ca8cec6" providerId="ADAL" clId="{6DAD6E24-93CA-4A9D-B257-69EC82EE659B}" dt="2019-06-08T02:29:47.593" v="13" actId="26606"/>
          <ac:picMkLst>
            <pc:docMk/>
            <pc:sldMk cId="1936742288" sldId="257"/>
            <ac:picMk id="24" creationId="{CAD20AEA-7CAF-4A83-BE2E-EAF010B8B7FC}"/>
          </ac:picMkLst>
        </pc:picChg>
        <pc:picChg chg="add del">
          <ac:chgData name="Yarithza Hasbleidy Galindo Ayala" userId="81d3b4e3-e252-4d52-8b97-5ee33ca8cec6" providerId="ADAL" clId="{6DAD6E24-93CA-4A9D-B257-69EC82EE659B}" dt="2019-06-08T02:29:47.593" v="13" actId="26606"/>
          <ac:picMkLst>
            <pc:docMk/>
            <pc:sldMk cId="1936742288" sldId="257"/>
            <ac:picMk id="26" creationId="{65125039-CA3B-4EBD-9365-54FA912E4EDC}"/>
          </ac:picMkLst>
        </pc:picChg>
        <pc:picChg chg="add del">
          <ac:chgData name="Yarithza Hasbleidy Galindo Ayala" userId="81d3b4e3-e252-4d52-8b97-5ee33ca8cec6" providerId="ADAL" clId="{6DAD6E24-93CA-4A9D-B257-69EC82EE659B}" dt="2019-06-08T02:29:47.593" v="13" actId="26606"/>
          <ac:picMkLst>
            <pc:docMk/>
            <pc:sldMk cId="1936742288" sldId="257"/>
            <ac:picMk id="28" creationId="{F81E24BF-59C1-4F7E-B758-FC580AE6DDC0}"/>
          </ac:picMkLst>
        </pc:picChg>
        <pc:picChg chg="add del">
          <ac:chgData name="Yarithza Hasbleidy Galindo Ayala" userId="81d3b4e3-e252-4d52-8b97-5ee33ca8cec6" providerId="ADAL" clId="{6DAD6E24-93CA-4A9D-B257-69EC82EE659B}" dt="2019-06-08T02:47:19.609" v="696"/>
          <ac:picMkLst>
            <pc:docMk/>
            <pc:sldMk cId="1936742288" sldId="257"/>
            <ac:picMk id="30" creationId="{22790EC5-ACA7-4536-8066-B60199F3C6DF}"/>
          </ac:picMkLst>
        </pc:picChg>
        <pc:picChg chg="add del">
          <ac:chgData name="Yarithza Hasbleidy Galindo Ayala" userId="81d3b4e3-e252-4d52-8b97-5ee33ca8cec6" providerId="ADAL" clId="{6DAD6E24-93CA-4A9D-B257-69EC82EE659B}" dt="2019-06-08T02:47:19.609" v="696"/>
          <ac:picMkLst>
            <pc:docMk/>
            <pc:sldMk cId="1936742288" sldId="257"/>
            <ac:picMk id="31" creationId="{CAD20AEA-7CAF-4A83-BE2E-EAF010B8B7FC}"/>
          </ac:picMkLst>
        </pc:picChg>
        <pc:picChg chg="add del">
          <ac:chgData name="Yarithza Hasbleidy Galindo Ayala" userId="81d3b4e3-e252-4d52-8b97-5ee33ca8cec6" providerId="ADAL" clId="{6DAD6E24-93CA-4A9D-B257-69EC82EE659B}" dt="2019-06-08T02:47:19.609" v="696"/>
          <ac:picMkLst>
            <pc:docMk/>
            <pc:sldMk cId="1936742288" sldId="257"/>
            <ac:picMk id="33" creationId="{240987D2-7FAC-4B65-A97B-0EAADE73BB32}"/>
          </ac:picMkLst>
        </pc:picChg>
        <pc:picChg chg="add del">
          <ac:chgData name="Yarithza Hasbleidy Galindo Ayala" userId="81d3b4e3-e252-4d52-8b97-5ee33ca8cec6" providerId="ADAL" clId="{6DAD6E24-93CA-4A9D-B257-69EC82EE659B}" dt="2019-06-08T02:47:19.609" v="696"/>
          <ac:picMkLst>
            <pc:docMk/>
            <pc:sldMk cId="1936742288" sldId="257"/>
            <ac:picMk id="35" creationId="{2E5CF545-7AAF-4A13-8871-089E929E850A}"/>
          </ac:picMkLst>
        </pc:picChg>
      </pc:sldChg>
      <pc:sldChg chg="modSp modTransition">
        <pc:chgData name="Yarithza Hasbleidy Galindo Ayala" userId="81d3b4e3-e252-4d52-8b97-5ee33ca8cec6" providerId="ADAL" clId="{6DAD6E24-93CA-4A9D-B257-69EC82EE659B}" dt="2019-06-08T02:57:20.992" v="1235"/>
        <pc:sldMkLst>
          <pc:docMk/>
          <pc:sldMk cId="2082387764" sldId="258"/>
        </pc:sldMkLst>
        <pc:spChg chg="mod">
          <ac:chgData name="Yarithza Hasbleidy Galindo Ayala" userId="81d3b4e3-e252-4d52-8b97-5ee33ca8cec6" providerId="ADAL" clId="{6DAD6E24-93CA-4A9D-B257-69EC82EE659B}" dt="2019-06-08T02:47:43.178" v="697" actId="313"/>
          <ac:spMkLst>
            <pc:docMk/>
            <pc:sldMk cId="2082387764" sldId="258"/>
            <ac:spMk id="2" creationId="{00000000-0000-0000-0000-000000000000}"/>
          </ac:spMkLst>
        </pc:spChg>
      </pc:sldChg>
      <pc:sldChg chg="modSp modTransition">
        <pc:chgData name="Yarithza Hasbleidy Galindo Ayala" userId="81d3b4e3-e252-4d52-8b97-5ee33ca8cec6" providerId="ADAL" clId="{6DAD6E24-93CA-4A9D-B257-69EC82EE659B}" dt="2019-06-08T02:57:28.932" v="1236"/>
        <pc:sldMkLst>
          <pc:docMk/>
          <pc:sldMk cId="484840554" sldId="259"/>
        </pc:sldMkLst>
        <pc:spChg chg="mod">
          <ac:chgData name="Yarithza Hasbleidy Galindo Ayala" userId="81d3b4e3-e252-4d52-8b97-5ee33ca8cec6" providerId="ADAL" clId="{6DAD6E24-93CA-4A9D-B257-69EC82EE659B}" dt="2019-06-08T02:44:56.872" v="654" actId="20577"/>
          <ac:spMkLst>
            <pc:docMk/>
            <pc:sldMk cId="484840554" sldId="259"/>
            <ac:spMk id="2" creationId="{00000000-0000-0000-0000-000000000000}"/>
          </ac:spMkLst>
        </pc:spChg>
      </pc:sldChg>
      <pc:sldChg chg="modSp modTransition">
        <pc:chgData name="Yarithza Hasbleidy Galindo Ayala" userId="81d3b4e3-e252-4d52-8b97-5ee33ca8cec6" providerId="ADAL" clId="{6DAD6E24-93CA-4A9D-B257-69EC82EE659B}" dt="2019-06-08T02:57:35.746" v="1237"/>
        <pc:sldMkLst>
          <pc:docMk/>
          <pc:sldMk cId="596497440" sldId="260"/>
        </pc:sldMkLst>
        <pc:spChg chg="mod">
          <ac:chgData name="Yarithza Hasbleidy Galindo Ayala" userId="81d3b4e3-e252-4d52-8b97-5ee33ca8cec6" providerId="ADAL" clId="{6DAD6E24-93CA-4A9D-B257-69EC82EE659B}" dt="2019-06-08T02:52:47.339" v="1188" actId="20577"/>
          <ac:spMkLst>
            <pc:docMk/>
            <pc:sldMk cId="596497440" sldId="260"/>
            <ac:spMk id="2" creationId="{00000000-0000-0000-0000-000000000000}"/>
          </ac:spMkLst>
        </pc:spChg>
      </pc:sldChg>
      <pc:sldChg chg="modSp modTransition">
        <pc:chgData name="Yarithza Hasbleidy Galindo Ayala" userId="81d3b4e3-e252-4d52-8b97-5ee33ca8cec6" providerId="ADAL" clId="{6DAD6E24-93CA-4A9D-B257-69EC82EE659B}" dt="2019-06-08T02:57:40.634" v="1238"/>
        <pc:sldMkLst>
          <pc:docMk/>
          <pc:sldMk cId="949652144" sldId="261"/>
        </pc:sldMkLst>
        <pc:spChg chg="mod">
          <ac:chgData name="Yarithza Hasbleidy Galindo Ayala" userId="81d3b4e3-e252-4d52-8b97-5ee33ca8cec6" providerId="ADAL" clId="{6DAD6E24-93CA-4A9D-B257-69EC82EE659B}" dt="2019-06-08T02:54:01.626" v="1197" actId="20577"/>
          <ac:spMkLst>
            <pc:docMk/>
            <pc:sldMk cId="949652144" sldId="261"/>
            <ac:spMk id="2" creationId="{00000000-0000-0000-0000-000000000000}"/>
          </ac:spMkLst>
        </pc:spChg>
      </pc:sldChg>
      <pc:sldChg chg="modSp modTransition">
        <pc:chgData name="Yarithza Hasbleidy Galindo Ayala" userId="81d3b4e3-e252-4d52-8b97-5ee33ca8cec6" providerId="ADAL" clId="{6DAD6E24-93CA-4A9D-B257-69EC82EE659B}" dt="2019-06-08T02:57:44.524" v="1239"/>
        <pc:sldMkLst>
          <pc:docMk/>
          <pc:sldMk cId="1373341950" sldId="262"/>
        </pc:sldMkLst>
        <pc:spChg chg="mod">
          <ac:chgData name="Yarithza Hasbleidy Galindo Ayala" userId="81d3b4e3-e252-4d52-8b97-5ee33ca8cec6" providerId="ADAL" clId="{6DAD6E24-93CA-4A9D-B257-69EC82EE659B}" dt="2019-06-08T02:54:28.833" v="1202" actId="20577"/>
          <ac:spMkLst>
            <pc:docMk/>
            <pc:sldMk cId="1373341950" sldId="262"/>
            <ac:spMk id="2" creationId="{00000000-0000-0000-0000-000000000000}"/>
          </ac:spMkLst>
        </pc:spChg>
      </pc:sldChg>
      <pc:sldChg chg="del">
        <pc:chgData name="Yarithza Hasbleidy Galindo Ayala" userId="81d3b4e3-e252-4d52-8b97-5ee33ca8cec6" providerId="ADAL" clId="{6DAD6E24-93CA-4A9D-B257-69EC82EE659B}" dt="2019-06-08T02:55:17.248" v="1203" actId="2696"/>
        <pc:sldMkLst>
          <pc:docMk/>
          <pc:sldMk cId="4175389634" sldId="264"/>
        </pc:sldMkLst>
      </pc:sldChg>
      <pc:sldChg chg="del">
        <pc:chgData name="Yarithza Hasbleidy Galindo Ayala" userId="81d3b4e3-e252-4d52-8b97-5ee33ca8cec6" providerId="ADAL" clId="{6DAD6E24-93CA-4A9D-B257-69EC82EE659B}" dt="2019-06-08T02:55:21.572" v="1204" actId="2696"/>
        <pc:sldMkLst>
          <pc:docMk/>
          <pc:sldMk cId="2098920954" sldId="265"/>
        </pc:sldMkLst>
      </pc:sldChg>
      <pc:sldChg chg="del">
        <pc:chgData name="Yarithza Hasbleidy Galindo Ayala" userId="81d3b4e3-e252-4d52-8b97-5ee33ca8cec6" providerId="ADAL" clId="{6DAD6E24-93CA-4A9D-B257-69EC82EE659B}" dt="2019-06-08T02:55:24.690" v="1205" actId="2696"/>
        <pc:sldMkLst>
          <pc:docMk/>
          <pc:sldMk cId="3112134028" sldId="266"/>
        </pc:sldMkLst>
      </pc:sldChg>
      <pc:sldChg chg="modSp modTransition">
        <pc:chgData name="Yarithza Hasbleidy Galindo Ayala" userId="81d3b4e3-e252-4d52-8b97-5ee33ca8cec6" providerId="ADAL" clId="{6DAD6E24-93CA-4A9D-B257-69EC82EE659B}" dt="2019-06-08T02:57:47.511" v="1240"/>
        <pc:sldMkLst>
          <pc:docMk/>
          <pc:sldMk cId="1963603569" sldId="267"/>
        </pc:sldMkLst>
        <pc:spChg chg="mod">
          <ac:chgData name="Yarithza Hasbleidy Galindo Ayala" userId="81d3b4e3-e252-4d52-8b97-5ee33ca8cec6" providerId="ADAL" clId="{6DAD6E24-93CA-4A9D-B257-69EC82EE659B}" dt="2019-06-08T02:55:49.750" v="1233" actId="20577"/>
          <ac:spMkLst>
            <pc:docMk/>
            <pc:sldMk cId="1963603569" sldId="267"/>
            <ac:spMk id="2" creationId="{00000000-0000-0000-0000-000000000000}"/>
          </ac:spMkLst>
        </pc:spChg>
      </pc:sldChg>
      <pc:sldChg chg="modTransition">
        <pc:chgData name="Yarithza Hasbleidy Galindo Ayala" userId="81d3b4e3-e252-4d52-8b97-5ee33ca8cec6" providerId="ADAL" clId="{6DAD6E24-93CA-4A9D-B257-69EC82EE659B}" dt="2019-06-08T02:57:57.952" v="1242"/>
        <pc:sldMkLst>
          <pc:docMk/>
          <pc:sldMk cId="2588232827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C433B-509E-4DC7-B214-CED01993DB01}" type="datetimeFigureOut">
              <a:rPr lang="es-CO" smtClean="0"/>
              <a:pPr/>
              <a:t>7/06/2019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4FFE-A5FB-476F-8AA4-D9554FCA263E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1092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B5C2-953C-48F4-8036-8149E321EBE7}" type="datetime1">
              <a:rPr lang="es-CO" smtClean="0"/>
              <a:t>7/06/2019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028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0FAE-141A-4BFF-887C-E995FE81429D}" type="datetime1">
              <a:rPr lang="es-CO" smtClean="0"/>
              <a:t>7/06/2019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32619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0FAE-141A-4BFF-887C-E995FE81429D}" type="datetime1">
              <a:rPr lang="es-CO" smtClean="0"/>
              <a:t>7/06/2019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9508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0FAE-141A-4BFF-887C-E995FE81429D}" type="datetime1">
              <a:rPr lang="es-CO" smtClean="0"/>
              <a:t>7/06/2019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2634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0FAE-141A-4BFF-887C-E995FE81429D}" type="datetime1">
              <a:rPr lang="es-CO" smtClean="0"/>
              <a:t>7/06/2019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974348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0FAE-141A-4BFF-887C-E995FE81429D}" type="datetime1">
              <a:rPr lang="es-CO" smtClean="0"/>
              <a:t>7/06/2019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16815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0FAE-141A-4BFF-887C-E995FE81429D}" type="datetime1">
              <a:rPr lang="es-CO" smtClean="0"/>
              <a:t>7/06/2019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07466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0FAE-141A-4BFF-887C-E995FE81429D}" type="datetime1">
              <a:rPr lang="es-CO" smtClean="0"/>
              <a:t>7/06/2019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0957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0FAE-141A-4BFF-887C-E995FE81429D}" type="datetime1">
              <a:rPr lang="es-CO" smtClean="0"/>
              <a:t>7/06/2019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0760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0FAE-141A-4BFF-887C-E995FE81429D}" type="datetime1">
              <a:rPr lang="es-CO" smtClean="0"/>
              <a:t>7/06/2019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53016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3B09-D336-4CF7-91D4-B6E9115CB8A4}" type="datetime1">
              <a:rPr lang="es-CO" smtClean="0"/>
              <a:t>7/06/2019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627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0FAE-141A-4BFF-887C-E995FE81429D}" type="datetime1">
              <a:rPr lang="es-CO" smtClean="0"/>
              <a:t>7/06/2019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065851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0FAE-141A-4BFF-887C-E995FE81429D}" type="datetime1">
              <a:rPr lang="es-CO" smtClean="0"/>
              <a:t>7/06/2019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94294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0FAE-141A-4BFF-887C-E995FE81429D}" type="datetime1">
              <a:rPr lang="es-CO" smtClean="0"/>
              <a:t>7/06/2019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57115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4E56-31C3-428C-906D-B3E9E4B8DBAD}" type="datetime1">
              <a:rPr lang="es-CO" smtClean="0"/>
              <a:t>7/06/2019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594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0FAE-141A-4BFF-887C-E995FE81429D}" type="datetime1">
              <a:rPr lang="es-CO" smtClean="0"/>
              <a:t>7/06/2019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07700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92AE-B2EB-4F10-B119-B863F70790DC}" type="datetime1">
              <a:rPr lang="es-CO" smtClean="0"/>
              <a:t>7/06/2019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964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6330FAE-141A-4BFF-887C-E995FE81429D}" type="datetime1">
              <a:rPr lang="es-CO" smtClean="0"/>
              <a:t>7/06/2019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3BCBFE-1502-4A9C-9A3C-7E6287A75A84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7120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9114C6D-443C-4EBA-98A4-7FFFC910A8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r="37374"/>
          <a:stretch/>
        </p:blipFill>
        <p:spPr>
          <a:xfrm>
            <a:off x="6645" y="10"/>
            <a:ext cx="5193150" cy="6857990"/>
          </a:xfrm>
          <a:prstGeom prst="rect">
            <a:avLst/>
          </a:prstGeom>
        </p:spPr>
      </p:pic>
      <p:sp>
        <p:nvSpPr>
          <p:cNvPr id="5" name="2 Marcador de texto"/>
          <p:cNvSpPr txBox="1">
            <a:spLocks/>
          </p:cNvSpPr>
          <p:nvPr/>
        </p:nvSpPr>
        <p:spPr>
          <a:xfrm>
            <a:off x="5677786" y="1358901"/>
            <a:ext cx="3398584" cy="273049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SEGURIDAD A NIVEL USUARIO 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4400" b="1" cap="all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6742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3568" y="1196752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 </a:t>
            </a:r>
            <a:r>
              <a:rPr lang="es-CO" b="1" dirty="0"/>
              <a:t>Software malicioso </a:t>
            </a:r>
          </a:p>
          <a:p>
            <a:r>
              <a:rPr lang="es-CO" dirty="0"/>
              <a:t> </a:t>
            </a:r>
          </a:p>
          <a:p>
            <a:r>
              <a:rPr lang="es-ES" dirty="0"/>
              <a:t>S</a:t>
            </a:r>
            <a:r>
              <a:rPr lang="es-CO" dirty="0"/>
              <a:t>on todos los programas que fueron creados y desarrollados para robar información ingresar a dispositivos de computo sin autorización de los dueños de los equipos, la mayoría de veces sucede  sin que nos demos cuenta en el momento. </a:t>
            </a:r>
          </a:p>
          <a:p>
            <a:endParaRPr lang="es-ES" dirty="0"/>
          </a:p>
          <a:p>
            <a:r>
              <a:rPr lang="es-ES" dirty="0"/>
              <a:t>E</a:t>
            </a:r>
            <a:r>
              <a:rPr lang="es-CO" dirty="0"/>
              <a:t>n la comunidad de profesionales en computación este se define como software o programas de códigos hostiles e intrusivos. Muchos usuarios de computadores no están aún familiarizados con este término y otros incluso nunca lo han escuchado ni utilizado, pero  la expresión "virus informático" es más utilizada en el la vida diaria y a menudo en los medios de comunicación para describir todos los tipos de malware, software maliciosos. </a:t>
            </a:r>
          </a:p>
        </p:txBody>
      </p:sp>
    </p:spTree>
    <p:extLst>
      <p:ext uri="{BB962C8B-B14F-4D97-AF65-F5344CB8AC3E}">
        <p14:creationId xmlns:p14="http://schemas.microsoft.com/office/powerpoint/2010/main" val="208238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5536" y="764704"/>
            <a:ext cx="849694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/>
          </a:p>
          <a:p>
            <a:r>
              <a:rPr lang="es-ES" sz="1600" dirty="0"/>
              <a:t>P</a:t>
            </a:r>
            <a:r>
              <a:rPr lang="es-CO" sz="1600" dirty="0"/>
              <a:t>odra visualizar a continuación varios pasos para que pueda eliminar un virus en el computador de forma preventiva: </a:t>
            </a:r>
          </a:p>
          <a:p>
            <a:r>
              <a:rPr lang="es-CO" sz="1600" dirty="0"/>
              <a:t> </a:t>
            </a:r>
          </a:p>
          <a:p>
            <a:pPr algn="just"/>
            <a:r>
              <a:rPr lang="es-CO" sz="1600" dirty="0"/>
              <a:t>1.  Prueba a restaurar el sistema a un punto de restauración anterior a la aparición de los problemas, para ello sigue los pasos que se indican en el siguiente enlace: Restauración del Sistema. </a:t>
            </a:r>
          </a:p>
          <a:p>
            <a:pPr marL="342900" indent="-342900" algn="just">
              <a:buAutoNum type="arabicPeriod"/>
            </a:pPr>
            <a:endParaRPr lang="es-CO" sz="1600" dirty="0"/>
          </a:p>
          <a:p>
            <a:pPr algn="just"/>
            <a:r>
              <a:rPr lang="es-CO" sz="1600" dirty="0"/>
              <a:t>2. Si de esta manera no has solucionado el problema, prueba a deshabilitar la opción de restauración del sistema, como se indica en el siguiente enlace: Deshabilitar la Opción de Restauración del Sistema. </a:t>
            </a:r>
          </a:p>
          <a:p>
            <a:pPr marL="342900" indent="-342900" algn="just">
              <a:buAutoNum type="arabicPeriod" startAt="2"/>
            </a:pPr>
            <a:endParaRPr lang="es-CO" sz="1600" dirty="0"/>
          </a:p>
          <a:p>
            <a:pPr algn="just"/>
            <a:r>
              <a:rPr lang="es-CO" sz="1600" dirty="0"/>
              <a:t>3. Prueba a realizar un análisis en línea con alguna de las herramientas antivirus que se indican a continuación: Herramientas Antivirus. </a:t>
            </a:r>
          </a:p>
          <a:p>
            <a:pPr algn="just"/>
            <a:endParaRPr lang="es-CO" sz="1600" dirty="0"/>
          </a:p>
          <a:p>
            <a:pPr algn="just"/>
            <a:r>
              <a:rPr lang="es-CO" sz="1600" dirty="0"/>
              <a:t>4. También puedes realizar un análisis en línea con alguna de las herramientas anti espías que se indican en el siguiente enlace: Herramientas Anti espías </a:t>
            </a:r>
          </a:p>
          <a:p>
            <a:pPr algn="just"/>
            <a:endParaRPr lang="es-CO" sz="1600" dirty="0"/>
          </a:p>
          <a:p>
            <a:pPr algn="just"/>
            <a:r>
              <a:rPr lang="es-CO" sz="1600" dirty="0"/>
              <a:t>5. Si detectas algún archivo que el antivirus no puede eliminar, deberás hacerlo manualmente. </a:t>
            </a:r>
          </a:p>
          <a:p>
            <a:pPr algn="just"/>
            <a:r>
              <a:rPr lang="es-CO" sz="1600" dirty="0"/>
              <a:t>Para ello puedes seguir alguna de las opciones que se indican en el siguiente enlace: Eliminar librerías .DLL y .EXE. </a:t>
            </a:r>
          </a:p>
          <a:p>
            <a:pPr algn="just"/>
            <a:endParaRPr lang="es-CO" sz="1600" dirty="0"/>
          </a:p>
          <a:p>
            <a:pPr algn="just"/>
            <a:r>
              <a:rPr lang="es-CO" sz="1600" dirty="0"/>
              <a:t>6. Por último, realiza una limpieza del registro de Windows. Para ello sigue las instrucciones </a:t>
            </a:r>
          </a:p>
          <a:p>
            <a:pPr algn="just"/>
            <a:r>
              <a:rPr lang="es-CO" sz="1600" dirty="0"/>
              <a:t>del siguiente enlace: Limpiar el Registro de Windows. </a:t>
            </a:r>
          </a:p>
        </p:txBody>
      </p:sp>
    </p:spTree>
    <p:extLst>
      <p:ext uri="{BB962C8B-B14F-4D97-AF65-F5344CB8AC3E}">
        <p14:creationId xmlns:p14="http://schemas.microsoft.com/office/powerpoint/2010/main" val="4848405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7544" y="980728"/>
            <a:ext cx="81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Antivirus </a:t>
            </a:r>
          </a:p>
          <a:p>
            <a:r>
              <a:rPr lang="es-CO" dirty="0"/>
              <a:t> </a:t>
            </a:r>
          </a:p>
          <a:p>
            <a:pPr algn="just"/>
            <a:r>
              <a:rPr lang="es-CO" dirty="0"/>
              <a:t>Es el programa que detectar y eliminar Virus informáticos y otros programas maliciosos.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Los virus, gusanos, spyware son alguno de los mas comunes , estos se ejecutan normalmente sin el consentimiento del dueño del equipo de computo, son aquellos que tienen la características de ejecutar recursos, consumir memoria e incluso eliminar o destrozar la información delicada o importante para la persona.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Estos se expanden de una manera impresionante, también pueden robar tu información, produciendo la perdida de esta misma y la capacidad de suplantar varios documentos o personas , y puede llegar </a:t>
            </a:r>
            <a:r>
              <a:rPr lang="es-CO" dirty="0"/>
              <a:t>destruyendo financieramente una persona.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9649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55576" y="1556792"/>
            <a:ext cx="77768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Los daños que los virus dan a los sistemas informáticos son: </a:t>
            </a:r>
          </a:p>
          <a:p>
            <a:r>
              <a:rPr lang="es-CO" dirty="0"/>
              <a:t> </a:t>
            </a:r>
          </a:p>
          <a:p>
            <a:r>
              <a:rPr lang="es-CO" dirty="0"/>
              <a:t>• Pérdida de información</a:t>
            </a:r>
          </a:p>
          <a:p>
            <a:endParaRPr lang="es-CO" dirty="0"/>
          </a:p>
          <a:p>
            <a:r>
              <a:rPr lang="es-CO" dirty="0"/>
              <a:t>• Pérdida de imagen </a:t>
            </a:r>
          </a:p>
          <a:p>
            <a:endParaRPr lang="es-CO" dirty="0"/>
          </a:p>
          <a:p>
            <a:r>
              <a:rPr lang="es-CO" dirty="0"/>
              <a:t>• Horas de contención (Técnicos de SI, Horas de paradas productivas, tiempos de contención o reinstalación, cuantificables según el caso + horas de asesoría externa) 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Hay que tener en cuenta que cada virus es una situación nueva, por lo que es difícil cuantificar a priori lo que puede costar una intervención. Tenemos que encontrar métodos de realizar planificación en caso de que se produzcan estas contingencias.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4965214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3528" y="908720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Software Espía </a:t>
            </a:r>
          </a:p>
          <a:p>
            <a:r>
              <a:rPr lang="es-CO" dirty="0"/>
              <a:t> </a:t>
            </a:r>
          </a:p>
          <a:p>
            <a:pPr algn="just"/>
            <a:r>
              <a:rPr lang="es-CO" dirty="0"/>
              <a:t>La función más común que tienen estos programas es la de recopilar información sobre el usuario y distribuirlo a empresas publicitarias u otras organizaciones interesadas, pero también se han empleado en círculos legales para recopilar información contra sospechosos de delitos, como en el caso de la piratería de software. 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Pueden tener acceso por ejemplo a: el correo electrónico y el </a:t>
            </a:r>
            <a:r>
              <a:rPr lang="es-CO" dirty="0" err="1"/>
              <a:t>password</a:t>
            </a:r>
            <a:r>
              <a:rPr lang="es-CO" dirty="0"/>
              <a:t>; dirección IP y DNS; teléfono, país; páginas que se visitan, qué tiempos se está en ellas y con qué frecuencia se regresa; qué software está instalado en el equipo y cuál se descarga; qué compras se hacen por internet; tarjeta de crédito y cuentas de banco. 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334195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39552" y="620688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/>
              <a:t>Principales síntomas de infección son: </a:t>
            </a:r>
          </a:p>
          <a:p>
            <a:r>
              <a:rPr lang="es-CO" sz="1600" dirty="0"/>
              <a:t> </a:t>
            </a:r>
          </a:p>
          <a:p>
            <a:r>
              <a:rPr lang="es-CO" sz="1600" dirty="0"/>
              <a:t>• Cambio de la página de inicio, la de error y búsqueda del navegador. </a:t>
            </a:r>
          </a:p>
          <a:p>
            <a:r>
              <a:rPr lang="es-CO" sz="1600" dirty="0"/>
              <a:t>• Aparición de ventanas "pop-ups", incluso sin estar conectados y sin tener el navegador abierto, la mayoría de temas pornográficos y comerciales (por ejemplo, la salida al mercado de un nuevo producto). </a:t>
            </a:r>
          </a:p>
          <a:p>
            <a:r>
              <a:rPr lang="es-CO" sz="1600" dirty="0"/>
              <a:t>• Barras de búsquedas de sitios como la de Alexa, </a:t>
            </a:r>
            <a:r>
              <a:rPr lang="es-CO" sz="1600" dirty="0" err="1"/>
              <a:t>Hotbar</a:t>
            </a:r>
            <a:r>
              <a:rPr lang="es-CO" sz="1600" dirty="0"/>
              <a:t>, </a:t>
            </a:r>
            <a:r>
              <a:rPr lang="es-CO" sz="1600" dirty="0" err="1"/>
              <a:t>MyWebSearch</a:t>
            </a:r>
            <a:r>
              <a:rPr lang="es-CO" sz="1600" dirty="0"/>
              <a:t>, </a:t>
            </a:r>
            <a:r>
              <a:rPr lang="es-CO" sz="1600" dirty="0" err="1"/>
              <a:t>FunWeb</a:t>
            </a:r>
            <a:r>
              <a:rPr lang="es-CO" sz="1600" dirty="0"/>
              <a:t>, etc.. que no se pueden eliminar. </a:t>
            </a:r>
          </a:p>
          <a:p>
            <a:r>
              <a:rPr lang="es-CO" sz="1600" dirty="0"/>
              <a:t>•  Creación de carpetas  tanto  en  el directorio raíz, como en "Archivos de programas", "</a:t>
            </a:r>
            <a:r>
              <a:rPr lang="es-CO" sz="1600" dirty="0" err="1"/>
              <a:t>Documents</a:t>
            </a:r>
            <a:r>
              <a:rPr lang="es-CO" sz="1600" dirty="0"/>
              <a:t> and </a:t>
            </a:r>
            <a:r>
              <a:rPr lang="es-CO" sz="1600" dirty="0" err="1"/>
              <a:t>Settings</a:t>
            </a:r>
            <a:r>
              <a:rPr lang="es-CO" sz="1600" dirty="0"/>
              <a:t>" y "WINDOWS". </a:t>
            </a:r>
          </a:p>
          <a:p>
            <a:r>
              <a:rPr lang="es-CO" sz="1600" dirty="0"/>
              <a:t>• Modificación de valores de registro. </a:t>
            </a:r>
          </a:p>
          <a:p>
            <a:r>
              <a:rPr lang="es-CO" sz="1600" dirty="0"/>
              <a:t>• La navegación por la red se hace cada día más lenta, y con más problemas. </a:t>
            </a:r>
          </a:p>
          <a:p>
            <a:r>
              <a:rPr lang="es-CO" sz="1600" dirty="0"/>
              <a:t>• Es notable que tarda más en iniciar el computador debido a la carga de cantidad de software spyware que se inicia una vez alterado el registro a los fines de que el spyware se active al iniciarse la computadora. </a:t>
            </a:r>
          </a:p>
          <a:p>
            <a:r>
              <a:rPr lang="es-CO" sz="1600" dirty="0"/>
              <a:t>• Botones que aparecen en la barra de herramientas del navegador y no se pueden quitar. </a:t>
            </a:r>
          </a:p>
          <a:p>
            <a:r>
              <a:rPr lang="es-CO" sz="1600" dirty="0"/>
              <a:t>• Aparición de un mensaje de infección no propio del sistema, así como un enlace web para descargar un supuesto antispyware. </a:t>
            </a:r>
          </a:p>
          <a:p>
            <a:r>
              <a:rPr lang="es-CO" sz="1600" dirty="0"/>
              <a:t>• Al acceder a determinados sitios sobre el escritorio se oculta o bloquea tanto el panel de control como los iconos de programas. </a:t>
            </a:r>
          </a:p>
          <a:p>
            <a:r>
              <a:rPr lang="es-CO" sz="1600" dirty="0"/>
              <a:t>• Denegación de servicios de correo y mensajería instantánea. </a:t>
            </a:r>
          </a:p>
        </p:txBody>
      </p:sp>
    </p:spTree>
    <p:extLst>
      <p:ext uri="{BB962C8B-B14F-4D97-AF65-F5344CB8AC3E}">
        <p14:creationId xmlns:p14="http://schemas.microsoft.com/office/powerpoint/2010/main" val="282768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3568" y="1305342"/>
            <a:ext cx="77768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Contraseñas Seguras </a:t>
            </a:r>
          </a:p>
          <a:p>
            <a:r>
              <a:rPr lang="es-CO" dirty="0"/>
              <a:t> </a:t>
            </a:r>
          </a:p>
          <a:p>
            <a:pPr algn="just"/>
            <a:r>
              <a:rPr lang="es-CO" dirty="0"/>
              <a:t>En el control del acceso para todo, se realiza una relación entre seguridad y conveniencia. Esto se puede </a:t>
            </a:r>
            <a:r>
              <a:rPr lang="es-CO"/>
              <a:t>concluir que si </a:t>
            </a:r>
            <a:r>
              <a:rPr lang="es-CO" dirty="0"/>
              <a:t>algún recurso está protegido por una contraseña, entonces la seguridad se incrementa con la consecuente pérdida de conveniencia para los usuarios.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Algunos sistemas protegidos por contraseñas plantean pocos o ningún riesgo a los usuarios si éstos se revelan, por ejemplo, una contraseña que permita el acceso a la información de una Web </a:t>
            </a:r>
            <a:r>
              <a:rPr lang="es-CO" dirty="0" err="1"/>
              <a:t>site</a:t>
            </a:r>
            <a:r>
              <a:rPr lang="es-CO" dirty="0"/>
              <a:t> gratuita. Otros plantean un modesto riesgo económico o de privacidad, por ejemplo, un </a:t>
            </a:r>
            <a:r>
              <a:rPr lang="es-CO" dirty="0" err="1"/>
              <a:t>password</a:t>
            </a:r>
            <a:r>
              <a:rPr lang="es-CO" dirty="0"/>
              <a:t> utilizado para acceder al e-mail, o alguna contraseña para algún teléfono celular.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360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1520" y="1268760"/>
            <a:ext cx="849694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700" dirty="0"/>
              <a:t>• Muchos de los usuarios no cambian la contraseña que viene predeterminada en muchos de los sistemas de seguridad. Listas de estas contraseñas están disponibles en el Internet. </a:t>
            </a:r>
          </a:p>
          <a:p>
            <a:endParaRPr lang="es-CO" sz="1700" dirty="0"/>
          </a:p>
          <a:p>
            <a:r>
              <a:rPr lang="es-CO" sz="1700" dirty="0"/>
              <a:t>• Una contraseña puede ser determinada si un usuario elige como contraseña una pieza de información personal que sea fácil de descubrir (por ejemplo: número de ID de estudiante, el nombre del novio/a, el día de cumpleaños, número telefónico, etc.)</a:t>
            </a:r>
          </a:p>
          <a:p>
            <a:endParaRPr lang="es-CO" sz="1700" dirty="0"/>
          </a:p>
          <a:p>
            <a:r>
              <a:rPr lang="es-CO" sz="1700" dirty="0"/>
              <a:t> •Una contraseña es vulnerable si puede ser encontrada en una lista. Los diccionarios (frecuentemente de forma electrónica) están disponibles en muchos lenguajes, y existen listas de contraseñas comunes. </a:t>
            </a:r>
          </a:p>
          <a:p>
            <a:endParaRPr lang="es-CO" sz="1700" dirty="0"/>
          </a:p>
          <a:p>
            <a:r>
              <a:rPr lang="es-CO" sz="1700" dirty="0"/>
              <a:t>• En pruebas sobre sistemas en vivo, los ataques de diccionarios son rutinariamente acertados, por lo que el software implementado en este tipo de ataques ya se encuentra disponible para muchos sistemas. </a:t>
            </a:r>
          </a:p>
        </p:txBody>
      </p:sp>
    </p:spTree>
    <p:extLst>
      <p:ext uri="{BB962C8B-B14F-4D97-AF65-F5344CB8AC3E}">
        <p14:creationId xmlns:p14="http://schemas.microsoft.com/office/powerpoint/2010/main" val="25882328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25</TotalTime>
  <Words>1181</Words>
  <Application>Microsoft Office PowerPoint</Application>
  <PresentationFormat>Presentación en pantalla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Yarithza Hasbleidy Galindo Ayala</dc:creator>
  <cp:lastModifiedBy>Yarithza Hasbleidy Galindo Ayala</cp:lastModifiedBy>
  <cp:revision>1</cp:revision>
  <dcterms:created xsi:type="dcterms:W3CDTF">2019-06-08T02:29:47Z</dcterms:created>
  <dcterms:modified xsi:type="dcterms:W3CDTF">2019-06-08T02:58:00Z</dcterms:modified>
</cp:coreProperties>
</file>