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
  </p:notes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1DAE0A-F00B-4399-A590-4FC8DCF66061}" v="3712" dt="2019-06-08T02:26:45.99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68" d="100"/>
          <a:sy n="68" d="100"/>
        </p:scale>
        <p:origin x="1428"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rithza Hasbleidy Galindo Ayala" userId="81d3b4e3-e252-4d52-8b97-5ee33ca8cec6" providerId="ADAL" clId="{3B1DAE0A-F00B-4399-A590-4FC8DCF66061}"/>
    <pc:docChg chg="undo custSel modSld modMainMaster">
      <pc:chgData name="Yarithza Hasbleidy Galindo Ayala" userId="81d3b4e3-e252-4d52-8b97-5ee33ca8cec6" providerId="ADAL" clId="{3B1DAE0A-F00B-4399-A590-4FC8DCF66061}" dt="2019-06-08T02:26:45.992" v="3696"/>
      <pc:docMkLst>
        <pc:docMk/>
      </pc:docMkLst>
      <pc:sldChg chg="addSp delSp modSp modTransition setBg delDesignElem">
        <pc:chgData name="Yarithza Hasbleidy Galindo Ayala" userId="81d3b4e3-e252-4d52-8b97-5ee33ca8cec6" providerId="ADAL" clId="{3B1DAE0A-F00B-4399-A590-4FC8DCF66061}" dt="2019-06-08T02:26:04.352" v="3690"/>
        <pc:sldMkLst>
          <pc:docMk/>
          <pc:sldMk cId="1936742288" sldId="257"/>
        </pc:sldMkLst>
        <pc:spChg chg="mod">
          <ac:chgData name="Yarithza Hasbleidy Galindo Ayala" userId="81d3b4e3-e252-4d52-8b97-5ee33ca8cec6" providerId="ADAL" clId="{3B1DAE0A-F00B-4399-A590-4FC8DCF66061}" dt="2019-06-07T05:26:54.437" v="39" actId="1076"/>
          <ac:spMkLst>
            <pc:docMk/>
            <pc:sldMk cId="1936742288" sldId="257"/>
            <ac:spMk id="11" creationId="{01573C75-0A1D-49B6-8018-1D953DB178B3}"/>
          </ac:spMkLst>
        </pc:spChg>
        <pc:picChg chg="add mod">
          <ac:chgData name="Yarithza Hasbleidy Galindo Ayala" userId="81d3b4e3-e252-4d52-8b97-5ee33ca8cec6" providerId="ADAL" clId="{3B1DAE0A-F00B-4399-A590-4FC8DCF66061}" dt="2019-06-07T05:27:03.177" v="42" actId="14100"/>
          <ac:picMkLst>
            <pc:docMk/>
            <pc:sldMk cId="1936742288" sldId="257"/>
            <ac:picMk id="3" creationId="{5A67588E-D1A5-4959-BAF6-08725ECD5393}"/>
          </ac:picMkLst>
        </pc:picChg>
        <pc:picChg chg="del">
          <ac:chgData name="Yarithza Hasbleidy Galindo Ayala" userId="81d3b4e3-e252-4d52-8b97-5ee33ca8cec6" providerId="ADAL" clId="{3B1DAE0A-F00B-4399-A590-4FC8DCF66061}" dt="2019-06-07T05:18:46.781" v="1"/>
          <ac:picMkLst>
            <pc:docMk/>
            <pc:sldMk cId="1936742288" sldId="257"/>
            <ac:picMk id="15" creationId="{921F6D7D-004A-4CAE-B291-06EF058C4AC6}"/>
          </ac:picMkLst>
        </pc:picChg>
        <pc:picChg chg="del mod">
          <ac:chgData name="Yarithza Hasbleidy Galindo Ayala" userId="81d3b4e3-e252-4d52-8b97-5ee33ca8cec6" providerId="ADAL" clId="{3B1DAE0A-F00B-4399-A590-4FC8DCF66061}" dt="2019-06-07T05:26:11.959" v="29" actId="478"/>
          <ac:picMkLst>
            <pc:docMk/>
            <pc:sldMk cId="1936742288" sldId="257"/>
            <ac:picMk id="16" creationId="{B6F317FA-913E-4883-A015-D11A0259DED7}"/>
          </ac:picMkLst>
        </pc:picChg>
      </pc:sldChg>
      <pc:sldChg chg="modSp modTransition">
        <pc:chgData name="Yarithza Hasbleidy Galindo Ayala" userId="81d3b4e3-e252-4d52-8b97-5ee33ca8cec6" providerId="ADAL" clId="{3B1DAE0A-F00B-4399-A590-4FC8DCF66061}" dt="2019-06-08T02:26:20.705" v="3692"/>
        <pc:sldMkLst>
          <pc:docMk/>
          <pc:sldMk cId="2276481846" sldId="258"/>
        </pc:sldMkLst>
        <pc:spChg chg="mod">
          <ac:chgData name="Yarithza Hasbleidy Galindo Ayala" userId="81d3b4e3-e252-4d52-8b97-5ee33ca8cec6" providerId="ADAL" clId="{3B1DAE0A-F00B-4399-A590-4FC8DCF66061}" dt="2019-06-07T05:38:11.790" v="964" actId="20577"/>
          <ac:spMkLst>
            <pc:docMk/>
            <pc:sldMk cId="2276481846" sldId="258"/>
            <ac:spMk id="2" creationId="{00000000-0000-0000-0000-000000000000}"/>
          </ac:spMkLst>
        </pc:spChg>
      </pc:sldChg>
      <pc:sldChg chg="modSp modTransition">
        <pc:chgData name="Yarithza Hasbleidy Galindo Ayala" userId="81d3b4e3-e252-4d52-8b97-5ee33ca8cec6" providerId="ADAL" clId="{3B1DAE0A-F00B-4399-A590-4FC8DCF66061}" dt="2019-06-08T02:26:26.621" v="3693"/>
        <pc:sldMkLst>
          <pc:docMk/>
          <pc:sldMk cId="1206477205" sldId="259"/>
        </pc:sldMkLst>
        <pc:spChg chg="mod">
          <ac:chgData name="Yarithza Hasbleidy Galindo Ayala" userId="81d3b4e3-e252-4d52-8b97-5ee33ca8cec6" providerId="ADAL" clId="{3B1DAE0A-F00B-4399-A590-4FC8DCF66061}" dt="2019-06-08T01:55:34.242" v="1857" actId="20577"/>
          <ac:spMkLst>
            <pc:docMk/>
            <pc:sldMk cId="1206477205" sldId="259"/>
            <ac:spMk id="2" creationId="{00000000-0000-0000-0000-000000000000}"/>
          </ac:spMkLst>
        </pc:spChg>
      </pc:sldChg>
      <pc:sldChg chg="modSp modTransition">
        <pc:chgData name="Yarithza Hasbleidy Galindo Ayala" userId="81d3b4e3-e252-4d52-8b97-5ee33ca8cec6" providerId="ADAL" clId="{3B1DAE0A-F00B-4399-A590-4FC8DCF66061}" dt="2019-06-08T02:26:33.242" v="3694"/>
        <pc:sldMkLst>
          <pc:docMk/>
          <pc:sldMk cId="1502295241" sldId="260"/>
        </pc:sldMkLst>
        <pc:spChg chg="mod">
          <ac:chgData name="Yarithza Hasbleidy Galindo Ayala" userId="81d3b4e3-e252-4d52-8b97-5ee33ca8cec6" providerId="ADAL" clId="{3B1DAE0A-F00B-4399-A590-4FC8DCF66061}" dt="2019-06-08T02:07:02.622" v="2420" actId="5793"/>
          <ac:spMkLst>
            <pc:docMk/>
            <pc:sldMk cId="1502295241" sldId="260"/>
            <ac:spMk id="2" creationId="{00000000-0000-0000-0000-000000000000}"/>
          </ac:spMkLst>
        </pc:spChg>
      </pc:sldChg>
      <pc:sldChg chg="modSp modTransition">
        <pc:chgData name="Yarithza Hasbleidy Galindo Ayala" userId="81d3b4e3-e252-4d52-8b97-5ee33ca8cec6" providerId="ADAL" clId="{3B1DAE0A-F00B-4399-A590-4FC8DCF66061}" dt="2019-06-08T02:26:40.215" v="3695"/>
        <pc:sldMkLst>
          <pc:docMk/>
          <pc:sldMk cId="1057719972" sldId="261"/>
        </pc:sldMkLst>
        <pc:spChg chg="mod">
          <ac:chgData name="Yarithza Hasbleidy Galindo Ayala" userId="81d3b4e3-e252-4d52-8b97-5ee33ca8cec6" providerId="ADAL" clId="{3B1DAE0A-F00B-4399-A590-4FC8DCF66061}" dt="2019-06-08T02:17:53.899" v="3194" actId="20577"/>
          <ac:spMkLst>
            <pc:docMk/>
            <pc:sldMk cId="1057719972" sldId="261"/>
            <ac:spMk id="2" creationId="{00000000-0000-0000-0000-000000000000}"/>
          </ac:spMkLst>
        </pc:spChg>
      </pc:sldChg>
      <pc:sldChg chg="modSp modTransition">
        <pc:chgData name="Yarithza Hasbleidy Galindo Ayala" userId="81d3b4e3-e252-4d52-8b97-5ee33ca8cec6" providerId="ADAL" clId="{3B1DAE0A-F00B-4399-A590-4FC8DCF66061}" dt="2019-06-08T02:26:45.992" v="3696"/>
        <pc:sldMkLst>
          <pc:docMk/>
          <pc:sldMk cId="471343904" sldId="262"/>
        </pc:sldMkLst>
        <pc:spChg chg="mod">
          <ac:chgData name="Yarithza Hasbleidy Galindo Ayala" userId="81d3b4e3-e252-4d52-8b97-5ee33ca8cec6" providerId="ADAL" clId="{3B1DAE0A-F00B-4399-A590-4FC8DCF66061}" dt="2019-06-08T02:25:47.185" v="3689" actId="113"/>
          <ac:spMkLst>
            <pc:docMk/>
            <pc:sldMk cId="471343904" sldId="262"/>
            <ac:spMk id="3" creationId="{00000000-0000-0000-0000-000000000000}"/>
          </ac:spMkLst>
        </pc:spChg>
      </pc:sldChg>
      <pc:sldMasterChg chg="setBg modSldLayout">
        <pc:chgData name="Yarithza Hasbleidy Galindo Ayala" userId="81d3b4e3-e252-4d52-8b97-5ee33ca8cec6" providerId="ADAL" clId="{3B1DAE0A-F00B-4399-A590-4FC8DCF66061}" dt="2019-06-07T05:25:00.425" v="21"/>
        <pc:sldMasterMkLst>
          <pc:docMk/>
          <pc:sldMasterMk cId="225188382" sldId="2147483708"/>
        </pc:sldMasterMkLst>
        <pc:sldLayoutChg chg="setBg">
          <pc:chgData name="Yarithza Hasbleidy Galindo Ayala" userId="81d3b4e3-e252-4d52-8b97-5ee33ca8cec6" providerId="ADAL" clId="{3B1DAE0A-F00B-4399-A590-4FC8DCF66061}" dt="2019-06-07T05:25:00.425" v="21"/>
          <pc:sldLayoutMkLst>
            <pc:docMk/>
            <pc:sldMasterMk cId="225188382" sldId="2147483708"/>
            <pc:sldLayoutMk cId="2158730005" sldId="2147483709"/>
          </pc:sldLayoutMkLst>
        </pc:sldLayoutChg>
        <pc:sldLayoutChg chg="setBg">
          <pc:chgData name="Yarithza Hasbleidy Galindo Ayala" userId="81d3b4e3-e252-4d52-8b97-5ee33ca8cec6" providerId="ADAL" clId="{3B1DAE0A-F00B-4399-A590-4FC8DCF66061}" dt="2019-06-07T05:25:00.425" v="21"/>
          <pc:sldLayoutMkLst>
            <pc:docMk/>
            <pc:sldMasterMk cId="225188382" sldId="2147483708"/>
            <pc:sldLayoutMk cId="1313649586" sldId="2147483710"/>
          </pc:sldLayoutMkLst>
        </pc:sldLayoutChg>
        <pc:sldLayoutChg chg="setBg">
          <pc:chgData name="Yarithza Hasbleidy Galindo Ayala" userId="81d3b4e3-e252-4d52-8b97-5ee33ca8cec6" providerId="ADAL" clId="{3B1DAE0A-F00B-4399-A590-4FC8DCF66061}" dt="2019-06-07T05:25:00.425" v="21"/>
          <pc:sldLayoutMkLst>
            <pc:docMk/>
            <pc:sldMasterMk cId="225188382" sldId="2147483708"/>
            <pc:sldLayoutMk cId="667674106" sldId="2147483711"/>
          </pc:sldLayoutMkLst>
        </pc:sldLayoutChg>
        <pc:sldLayoutChg chg="setBg">
          <pc:chgData name="Yarithza Hasbleidy Galindo Ayala" userId="81d3b4e3-e252-4d52-8b97-5ee33ca8cec6" providerId="ADAL" clId="{3B1DAE0A-F00B-4399-A590-4FC8DCF66061}" dt="2019-06-07T05:25:00.425" v="21"/>
          <pc:sldLayoutMkLst>
            <pc:docMk/>
            <pc:sldMasterMk cId="225188382" sldId="2147483708"/>
            <pc:sldLayoutMk cId="838548446" sldId="2147483712"/>
          </pc:sldLayoutMkLst>
        </pc:sldLayoutChg>
        <pc:sldLayoutChg chg="setBg">
          <pc:chgData name="Yarithza Hasbleidy Galindo Ayala" userId="81d3b4e3-e252-4d52-8b97-5ee33ca8cec6" providerId="ADAL" clId="{3B1DAE0A-F00B-4399-A590-4FC8DCF66061}" dt="2019-06-07T05:25:00.425" v="21"/>
          <pc:sldLayoutMkLst>
            <pc:docMk/>
            <pc:sldMasterMk cId="225188382" sldId="2147483708"/>
            <pc:sldLayoutMk cId="2288361915" sldId="2147483713"/>
          </pc:sldLayoutMkLst>
        </pc:sldLayoutChg>
        <pc:sldLayoutChg chg="setBg">
          <pc:chgData name="Yarithza Hasbleidy Galindo Ayala" userId="81d3b4e3-e252-4d52-8b97-5ee33ca8cec6" providerId="ADAL" clId="{3B1DAE0A-F00B-4399-A590-4FC8DCF66061}" dt="2019-06-07T05:25:00.425" v="21"/>
          <pc:sldLayoutMkLst>
            <pc:docMk/>
            <pc:sldMasterMk cId="225188382" sldId="2147483708"/>
            <pc:sldLayoutMk cId="3498698988" sldId="2147483714"/>
          </pc:sldLayoutMkLst>
        </pc:sldLayoutChg>
        <pc:sldLayoutChg chg="setBg">
          <pc:chgData name="Yarithza Hasbleidy Galindo Ayala" userId="81d3b4e3-e252-4d52-8b97-5ee33ca8cec6" providerId="ADAL" clId="{3B1DAE0A-F00B-4399-A590-4FC8DCF66061}" dt="2019-06-07T05:25:00.425" v="21"/>
          <pc:sldLayoutMkLst>
            <pc:docMk/>
            <pc:sldMasterMk cId="225188382" sldId="2147483708"/>
            <pc:sldLayoutMk cId="3164770894" sldId="2147483715"/>
          </pc:sldLayoutMkLst>
        </pc:sldLayoutChg>
        <pc:sldLayoutChg chg="setBg">
          <pc:chgData name="Yarithza Hasbleidy Galindo Ayala" userId="81d3b4e3-e252-4d52-8b97-5ee33ca8cec6" providerId="ADAL" clId="{3B1DAE0A-F00B-4399-A590-4FC8DCF66061}" dt="2019-06-07T05:25:00.425" v="21"/>
          <pc:sldLayoutMkLst>
            <pc:docMk/>
            <pc:sldMasterMk cId="225188382" sldId="2147483708"/>
            <pc:sldLayoutMk cId="3995480319" sldId="2147483716"/>
          </pc:sldLayoutMkLst>
        </pc:sldLayoutChg>
        <pc:sldLayoutChg chg="setBg">
          <pc:chgData name="Yarithza Hasbleidy Galindo Ayala" userId="81d3b4e3-e252-4d52-8b97-5ee33ca8cec6" providerId="ADAL" clId="{3B1DAE0A-F00B-4399-A590-4FC8DCF66061}" dt="2019-06-07T05:25:00.425" v="21"/>
          <pc:sldLayoutMkLst>
            <pc:docMk/>
            <pc:sldMasterMk cId="225188382" sldId="2147483708"/>
            <pc:sldLayoutMk cId="3885087447" sldId="2147483717"/>
          </pc:sldLayoutMkLst>
        </pc:sldLayoutChg>
        <pc:sldLayoutChg chg="setBg">
          <pc:chgData name="Yarithza Hasbleidy Galindo Ayala" userId="81d3b4e3-e252-4d52-8b97-5ee33ca8cec6" providerId="ADAL" clId="{3B1DAE0A-F00B-4399-A590-4FC8DCF66061}" dt="2019-06-07T05:25:00.425" v="21"/>
          <pc:sldLayoutMkLst>
            <pc:docMk/>
            <pc:sldMasterMk cId="225188382" sldId="2147483708"/>
            <pc:sldLayoutMk cId="3712508233" sldId="2147483718"/>
          </pc:sldLayoutMkLst>
        </pc:sldLayoutChg>
        <pc:sldLayoutChg chg="setBg">
          <pc:chgData name="Yarithza Hasbleidy Galindo Ayala" userId="81d3b4e3-e252-4d52-8b97-5ee33ca8cec6" providerId="ADAL" clId="{3B1DAE0A-F00B-4399-A590-4FC8DCF66061}" dt="2019-06-07T05:25:00.425" v="21"/>
          <pc:sldLayoutMkLst>
            <pc:docMk/>
            <pc:sldMasterMk cId="225188382" sldId="2147483708"/>
            <pc:sldLayoutMk cId="265424903" sldId="2147483719"/>
          </pc:sldLayoutMkLst>
        </pc:sldLayoutChg>
        <pc:sldLayoutChg chg="setBg">
          <pc:chgData name="Yarithza Hasbleidy Galindo Ayala" userId="81d3b4e3-e252-4d52-8b97-5ee33ca8cec6" providerId="ADAL" clId="{3B1DAE0A-F00B-4399-A590-4FC8DCF66061}" dt="2019-06-07T05:25:00.425" v="21"/>
          <pc:sldLayoutMkLst>
            <pc:docMk/>
            <pc:sldMasterMk cId="225188382" sldId="2147483708"/>
            <pc:sldLayoutMk cId="3382703595" sldId="2147483720"/>
          </pc:sldLayoutMkLst>
        </pc:sldLayoutChg>
        <pc:sldLayoutChg chg="setBg">
          <pc:chgData name="Yarithza Hasbleidy Galindo Ayala" userId="81d3b4e3-e252-4d52-8b97-5ee33ca8cec6" providerId="ADAL" clId="{3B1DAE0A-F00B-4399-A590-4FC8DCF66061}" dt="2019-06-07T05:25:00.425" v="21"/>
          <pc:sldLayoutMkLst>
            <pc:docMk/>
            <pc:sldMasterMk cId="225188382" sldId="2147483708"/>
            <pc:sldLayoutMk cId="3797019711" sldId="2147483721"/>
          </pc:sldLayoutMkLst>
        </pc:sldLayoutChg>
        <pc:sldLayoutChg chg="setBg">
          <pc:chgData name="Yarithza Hasbleidy Galindo Ayala" userId="81d3b4e3-e252-4d52-8b97-5ee33ca8cec6" providerId="ADAL" clId="{3B1DAE0A-F00B-4399-A590-4FC8DCF66061}" dt="2019-06-07T05:25:00.425" v="21"/>
          <pc:sldLayoutMkLst>
            <pc:docMk/>
            <pc:sldMasterMk cId="225188382" sldId="2147483708"/>
            <pc:sldLayoutMk cId="3310078337" sldId="2147483722"/>
          </pc:sldLayoutMkLst>
        </pc:sldLayoutChg>
        <pc:sldLayoutChg chg="setBg">
          <pc:chgData name="Yarithza Hasbleidy Galindo Ayala" userId="81d3b4e3-e252-4d52-8b97-5ee33ca8cec6" providerId="ADAL" clId="{3B1DAE0A-F00B-4399-A590-4FC8DCF66061}" dt="2019-06-07T05:25:00.425" v="21"/>
          <pc:sldLayoutMkLst>
            <pc:docMk/>
            <pc:sldMasterMk cId="225188382" sldId="2147483708"/>
            <pc:sldLayoutMk cId="3125494243" sldId="2147483723"/>
          </pc:sldLayoutMkLst>
        </pc:sldLayoutChg>
        <pc:sldLayoutChg chg="setBg">
          <pc:chgData name="Yarithza Hasbleidy Galindo Ayala" userId="81d3b4e3-e252-4d52-8b97-5ee33ca8cec6" providerId="ADAL" clId="{3B1DAE0A-F00B-4399-A590-4FC8DCF66061}" dt="2019-06-07T05:25:00.425" v="21"/>
          <pc:sldLayoutMkLst>
            <pc:docMk/>
            <pc:sldMasterMk cId="225188382" sldId="2147483708"/>
            <pc:sldLayoutMk cId="3746096317" sldId="2147483724"/>
          </pc:sldLayoutMkLst>
        </pc:sldLayoutChg>
        <pc:sldLayoutChg chg="setBg">
          <pc:chgData name="Yarithza Hasbleidy Galindo Ayala" userId="81d3b4e3-e252-4d52-8b97-5ee33ca8cec6" providerId="ADAL" clId="{3B1DAE0A-F00B-4399-A590-4FC8DCF66061}" dt="2019-06-07T05:25:00.425" v="21"/>
          <pc:sldLayoutMkLst>
            <pc:docMk/>
            <pc:sldMasterMk cId="225188382" sldId="2147483708"/>
            <pc:sldLayoutMk cId="3867651039" sldId="214748372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C433B-509E-4DC7-B214-CED01993DB01}" type="datetimeFigureOut">
              <a:rPr lang="es-CO" smtClean="0"/>
              <a:pPr/>
              <a:t>7/06/2019</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F4FFE-A5FB-476F-8AA4-D9554FCA263E}" type="slidenum">
              <a:rPr lang="es-CO" smtClean="0"/>
              <a:pPr/>
              <a:t>‹Nº›</a:t>
            </a:fld>
            <a:endParaRPr lang="es-CO" dirty="0"/>
          </a:p>
        </p:txBody>
      </p:sp>
    </p:spTree>
    <p:extLst>
      <p:ext uri="{BB962C8B-B14F-4D97-AF65-F5344CB8AC3E}">
        <p14:creationId xmlns:p14="http://schemas.microsoft.com/office/powerpoint/2010/main" val="3210924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D87B5C2-953C-48F4-8036-8149E321EBE7}"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158730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7125082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26330FAE-141A-4BFF-887C-E995FE81429D}"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654249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los estilos de texto del patrón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26330FAE-141A-4BFF-887C-E995FE81429D}"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3827035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6330FAE-141A-4BFF-887C-E995FE81429D}"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7970197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330FAE-141A-4BFF-887C-E995FE81429D}" type="datetime1">
              <a:rPr lang="es-CO" smtClean="0"/>
              <a:t>7/06/2019</a:t>
            </a:fld>
            <a:endParaRPr lang="es-CO" dirty="0"/>
          </a:p>
        </p:txBody>
      </p:sp>
      <p:sp>
        <p:nvSpPr>
          <p:cNvPr id="4"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3100783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330FAE-141A-4BFF-887C-E995FE81429D}" type="datetime1">
              <a:rPr lang="es-CO" smtClean="0"/>
              <a:t>7/06/2019</a:t>
            </a:fld>
            <a:endParaRPr lang="es-CO" dirty="0"/>
          </a:p>
        </p:txBody>
      </p:sp>
      <p:sp>
        <p:nvSpPr>
          <p:cNvPr id="4"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12549424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71667AA-A0F9-4CEA-9C89-7CC4B96EFBBB}"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746096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C80D9D-8886-438C-B3AC-C0C6499B7D8C}"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867651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583CF400-3EDD-4B93-B1D4-3B4E907EC021}"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31364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34E3B09-D336-4CF7-91D4-B6E9115CB8A4}"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66767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D65138E-880C-4059-8E27-FF876D100CAF}"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83854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C6E6577-1C7A-4DFE-9700-2D8DFB3472D1}" type="datetime1">
              <a:rPr lang="es-CO" smtClean="0"/>
              <a:t>7/06/2019</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9" name="Slide Number Placeholder 8"/>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28836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26330FAE-141A-4BFF-887C-E995FE81429D}" type="datetime1">
              <a:rPr lang="es-CO" smtClean="0"/>
              <a:t>7/06/2019</a:t>
            </a:fld>
            <a:endParaRPr lang="es-CO" dirty="0"/>
          </a:p>
        </p:txBody>
      </p:sp>
      <p:sp>
        <p:nvSpPr>
          <p:cNvPr id="5" name="Footer Placeholder 3"/>
          <p:cNvSpPr>
            <a:spLocks noGrp="1"/>
          </p:cNvSpPr>
          <p:nvPr>
            <p:ph type="ftr" sz="quarter" idx="11"/>
          </p:nvPr>
        </p:nvSpPr>
        <p:spPr/>
        <p:txBody>
          <a:bodyPr/>
          <a:lstStyle/>
          <a:p>
            <a:endParaRPr lang="es-CO" dirty="0"/>
          </a:p>
        </p:txBody>
      </p:sp>
      <p:sp>
        <p:nvSpPr>
          <p:cNvPr id="6"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49869898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DA94E56-31C3-428C-906D-B3E9E4B8DBAD}" type="datetime1">
              <a:rPr lang="es-CO" smtClean="0"/>
              <a:t>7/06/2019</a:t>
            </a:fld>
            <a:endParaRPr lang="es-CO" dirty="0"/>
          </a:p>
        </p:txBody>
      </p:sp>
      <p:sp>
        <p:nvSpPr>
          <p:cNvPr id="5" name="Footer Placeholder 2"/>
          <p:cNvSpPr>
            <a:spLocks noGrp="1"/>
          </p:cNvSpPr>
          <p:nvPr>
            <p:ph type="ftr" sz="quarter" idx="11"/>
          </p:nvPr>
        </p:nvSpPr>
        <p:spPr/>
        <p:txBody>
          <a:bodyPr/>
          <a:lstStyle/>
          <a:p>
            <a:endParaRPr lang="es-CO" dirty="0"/>
          </a:p>
        </p:txBody>
      </p:sp>
      <p:sp>
        <p:nvSpPr>
          <p:cNvPr id="6" name="Slide Number Placeholder 3"/>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16477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Date Placeholder 4"/>
          <p:cNvSpPr>
            <a:spLocks noGrp="1"/>
          </p:cNvSpPr>
          <p:nvPr>
            <p:ph type="dt" sz="half" idx="10"/>
          </p:nvPr>
        </p:nvSpPr>
        <p:spPr/>
        <p:txBody>
          <a:bodyPr/>
          <a:lstStyle/>
          <a:p>
            <a:fld id="{9407FB20-0F53-4606-9515-75A418ADA495}" type="datetime1">
              <a:rPr lang="es-CO" smtClean="0"/>
              <a:t>7/06/2019</a:t>
            </a:fld>
            <a:endParaRPr lang="es-CO" dirty="0"/>
          </a:p>
        </p:txBody>
      </p:sp>
      <p:sp>
        <p:nvSpPr>
          <p:cNvPr id="5" name="Footer Placeholder 5"/>
          <p:cNvSpPr>
            <a:spLocks noGrp="1"/>
          </p:cNvSpPr>
          <p:nvPr>
            <p:ph type="ftr" sz="quarter" idx="11"/>
          </p:nvPr>
        </p:nvSpPr>
        <p:spPr/>
        <p:txBody>
          <a:bodyPr/>
          <a:lstStyle/>
          <a:p>
            <a:endParaRPr lang="es-CO" dirty="0"/>
          </a:p>
        </p:txBody>
      </p:sp>
      <p:sp>
        <p:nvSpPr>
          <p:cNvPr id="6"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995480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A7B92AE-B2EB-4F10-B119-B863F70790DC}"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885087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330FAE-141A-4BFF-887C-E995FE81429D}" type="datetime1">
              <a:rPr lang="es-CO" smtClean="0"/>
              <a:t>7/06/2019</a:t>
            </a:fld>
            <a:endParaRPr lang="es-CO"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O"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2518838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1573C75-0A1D-49B6-8018-1D953DB178B3}"/>
              </a:ext>
            </a:extLst>
          </p:cNvPr>
          <p:cNvSpPr/>
          <p:nvPr/>
        </p:nvSpPr>
        <p:spPr>
          <a:xfrm>
            <a:off x="611560" y="1052736"/>
            <a:ext cx="5771134" cy="1754326"/>
          </a:xfrm>
          <a:prstGeom prst="rect">
            <a:avLst/>
          </a:prstGeom>
          <a:noFill/>
        </p:spPr>
        <p:txBody>
          <a:bodyPr wrap="square" lIns="91440" tIns="45720" rIns="91440" bIns="45720">
            <a:spAutoFit/>
          </a:bodyPr>
          <a:lstStyle/>
          <a:p>
            <a:pPr algn="ctr"/>
            <a:r>
              <a:rPr lang="es-ES" sz="5400" b="1" dirty="0">
                <a:ln w="9525">
                  <a:solidFill>
                    <a:schemeClr val="bg1"/>
                  </a:solidFill>
                  <a:prstDash val="solid"/>
                </a:ln>
                <a:effectLst>
                  <a:outerShdw blurRad="12700" dist="38100" dir="2700000" algn="tl" rotWithShape="0">
                    <a:schemeClr val="bg1">
                      <a:lumMod val="50000"/>
                    </a:schemeClr>
                  </a:outerShdw>
                </a:effectLst>
                <a:latin typeface="Harrington" panose="04040505050A02020702" pitchFamily="82" charset="0"/>
                <a:cs typeface="Aparajita" panose="020B0502040204020203" pitchFamily="18" charset="0"/>
              </a:rPr>
              <a:t>Seguridad Básica de Internet</a:t>
            </a:r>
          </a:p>
        </p:txBody>
      </p:sp>
      <p:pic>
        <p:nvPicPr>
          <p:cNvPr id="3" name="Imagen 2">
            <a:extLst>
              <a:ext uri="{FF2B5EF4-FFF2-40B4-BE49-F238E27FC236}">
                <a16:creationId xmlns:a16="http://schemas.microsoft.com/office/drawing/2014/main" id="{5A67588E-D1A5-4959-BAF6-08725ECD5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3212976"/>
            <a:ext cx="5619331" cy="3458050"/>
          </a:xfrm>
          <a:prstGeom prst="rect">
            <a:avLst/>
          </a:prstGeom>
        </p:spPr>
      </p:pic>
    </p:spTree>
    <p:extLst>
      <p:ext uri="{BB962C8B-B14F-4D97-AF65-F5344CB8AC3E}">
        <p14:creationId xmlns:p14="http://schemas.microsoft.com/office/powerpoint/2010/main" val="19367422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99592" y="1268760"/>
            <a:ext cx="7560840" cy="4247317"/>
          </a:xfrm>
          <a:prstGeom prst="rect">
            <a:avLst/>
          </a:prstGeom>
        </p:spPr>
        <p:txBody>
          <a:bodyPr wrap="square">
            <a:spAutoFit/>
          </a:bodyPr>
          <a:lstStyle/>
          <a:p>
            <a:r>
              <a:rPr lang="es-CO" b="1" dirty="0">
                <a:solidFill>
                  <a:schemeClr val="bg1"/>
                </a:solidFill>
              </a:rPr>
              <a:t>Cortafuegos (Firewall) </a:t>
            </a:r>
          </a:p>
          <a:p>
            <a:r>
              <a:rPr lang="es-CO" dirty="0">
                <a:solidFill>
                  <a:schemeClr val="bg1"/>
                </a:solidFill>
              </a:rPr>
              <a:t> </a:t>
            </a:r>
          </a:p>
          <a:p>
            <a:r>
              <a:rPr lang="es-ES" dirty="0">
                <a:solidFill>
                  <a:schemeClr val="bg1"/>
                </a:solidFill>
              </a:rPr>
              <a:t>Esta esta diseñada para bloquear accesos no autorizados ,pero esta permite tener comunicación de manera autorizada. </a:t>
            </a:r>
          </a:p>
          <a:p>
            <a:endParaRPr lang="es-ES" dirty="0">
              <a:solidFill>
                <a:schemeClr val="bg1"/>
              </a:solidFill>
            </a:endParaRPr>
          </a:p>
          <a:p>
            <a:r>
              <a:rPr lang="es-ES" dirty="0">
                <a:solidFill>
                  <a:schemeClr val="bg1"/>
                </a:solidFill>
              </a:rPr>
              <a:t>Este puede ser implementado en software y hardware o en una combinación de las dos, este es utilizado constantemente para no permitir que usuario externos de empresas o instituciones tenga acceso a las redes privadas conectadas a la intranets. </a:t>
            </a:r>
          </a:p>
          <a:p>
            <a:endParaRPr lang="es-ES" dirty="0">
              <a:solidFill>
                <a:schemeClr val="bg1"/>
              </a:solidFill>
            </a:endParaRPr>
          </a:p>
          <a:p>
            <a:r>
              <a:rPr lang="es-ES" dirty="0">
                <a:solidFill>
                  <a:schemeClr val="bg1"/>
                </a:solidFill>
              </a:rPr>
              <a:t>El intercambio de información entre la intranets salgan o ingrese información el intermedio es el Firewall debido a que este evalúa la información y la que nos es correcta con los criterios de seguridad se bloqueara esta red y no permitirá el intercambio de información. </a:t>
            </a:r>
            <a:endParaRPr lang="es-CO" dirty="0">
              <a:solidFill>
                <a:schemeClr val="bg1"/>
              </a:solidFill>
            </a:endParaRPr>
          </a:p>
        </p:txBody>
      </p:sp>
    </p:spTree>
    <p:extLst>
      <p:ext uri="{BB962C8B-B14F-4D97-AF65-F5344CB8AC3E}">
        <p14:creationId xmlns:p14="http://schemas.microsoft.com/office/powerpoint/2010/main" val="22764818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39552" y="836712"/>
            <a:ext cx="7776864" cy="5632311"/>
          </a:xfrm>
          <a:prstGeom prst="rect">
            <a:avLst/>
          </a:prstGeom>
        </p:spPr>
        <p:txBody>
          <a:bodyPr wrap="square">
            <a:spAutoFit/>
          </a:bodyPr>
          <a:lstStyle/>
          <a:p>
            <a:r>
              <a:rPr lang="es-CO" dirty="0">
                <a:solidFill>
                  <a:schemeClr val="bg1"/>
                </a:solidFill>
              </a:rPr>
              <a:t>Ventajas y Desventajas de usar un Firewall</a:t>
            </a:r>
          </a:p>
          <a:p>
            <a:endParaRPr lang="es-ES" dirty="0">
              <a:solidFill>
                <a:schemeClr val="bg1"/>
              </a:solidFill>
            </a:endParaRPr>
          </a:p>
          <a:p>
            <a:r>
              <a:rPr lang="es-ES" b="1" dirty="0">
                <a:solidFill>
                  <a:schemeClr val="bg1"/>
                </a:solidFill>
              </a:rPr>
              <a:t>V</a:t>
            </a:r>
            <a:r>
              <a:rPr lang="es-CO" b="1" dirty="0">
                <a:solidFill>
                  <a:schemeClr val="bg1"/>
                </a:solidFill>
              </a:rPr>
              <a:t>entajas: </a:t>
            </a:r>
          </a:p>
          <a:p>
            <a:endParaRPr lang="es-CO" dirty="0">
              <a:solidFill>
                <a:schemeClr val="bg1"/>
              </a:solidFill>
            </a:endParaRPr>
          </a:p>
          <a:p>
            <a:pPr marL="285750" indent="-285750">
              <a:buFont typeface="Wingdings" panose="05000000000000000000" pitchFamily="2" charset="2"/>
              <a:buChar char="Ø"/>
            </a:pPr>
            <a:r>
              <a:rPr lang="es-ES" dirty="0">
                <a:solidFill>
                  <a:schemeClr val="bg1"/>
                </a:solidFill>
              </a:rPr>
              <a:t>La protección de la información personal.</a:t>
            </a:r>
          </a:p>
          <a:p>
            <a:pPr marL="285750" indent="-285750">
              <a:buFont typeface="Wingdings" panose="05000000000000000000" pitchFamily="2" charset="2"/>
              <a:buChar char="Ø"/>
            </a:pPr>
            <a:r>
              <a:rPr lang="es-ES" dirty="0">
                <a:solidFill>
                  <a:schemeClr val="bg1"/>
                </a:solidFill>
              </a:rPr>
              <a:t>Se define los protocolos a utilizar optimizando el acceso.</a:t>
            </a:r>
          </a:p>
          <a:p>
            <a:pPr marL="285750" indent="-285750">
              <a:buFont typeface="Wingdings" panose="05000000000000000000" pitchFamily="2" charset="2"/>
              <a:buChar char="Ø"/>
            </a:pPr>
            <a:r>
              <a:rPr lang="es-ES" dirty="0">
                <a:solidFill>
                  <a:schemeClr val="bg1"/>
                </a:solidFill>
              </a:rPr>
              <a:t>Protección de usuarios externos delimitando su acceso.</a:t>
            </a:r>
          </a:p>
          <a:p>
            <a:pPr marL="285750" indent="-285750">
              <a:buFont typeface="Wingdings" panose="05000000000000000000" pitchFamily="2" charset="2"/>
              <a:buChar char="Ø"/>
            </a:pPr>
            <a:r>
              <a:rPr lang="es-ES" dirty="0">
                <a:solidFill>
                  <a:schemeClr val="bg1"/>
                </a:solidFill>
              </a:rPr>
              <a:t>Protección de ataques realizadas desde redes externas. </a:t>
            </a:r>
          </a:p>
          <a:p>
            <a:pPr marL="285750" indent="-285750">
              <a:buFont typeface="Wingdings" panose="05000000000000000000" pitchFamily="2" charset="2"/>
              <a:buChar char="Ø"/>
            </a:pPr>
            <a:r>
              <a:rPr lang="es-ES" dirty="0">
                <a:solidFill>
                  <a:schemeClr val="bg1"/>
                </a:solidFill>
              </a:rPr>
              <a:t>Protección de paginas o material inapropiado.</a:t>
            </a:r>
          </a:p>
          <a:p>
            <a:pPr marL="285750" indent="-285750">
              <a:buFont typeface="Wingdings" panose="05000000000000000000" pitchFamily="2" charset="2"/>
              <a:buChar char="Ø"/>
            </a:pPr>
            <a:r>
              <a:rPr lang="es-ES" dirty="0">
                <a:solidFill>
                  <a:schemeClr val="bg1"/>
                </a:solidFill>
              </a:rPr>
              <a:t>Registro y control de los servicios utilizados para usar internet o otros conceptos o protocolos que se definan.</a:t>
            </a:r>
          </a:p>
          <a:p>
            <a:pPr marL="285750" indent="-285750">
              <a:buFont typeface="Wingdings" panose="05000000000000000000" pitchFamily="2" charset="2"/>
              <a:buChar char="Ø"/>
            </a:pPr>
            <a:endParaRPr lang="es-ES" dirty="0">
              <a:solidFill>
                <a:schemeClr val="bg1"/>
              </a:solidFill>
            </a:endParaRPr>
          </a:p>
          <a:p>
            <a:r>
              <a:rPr lang="es-ES" b="1" dirty="0">
                <a:solidFill>
                  <a:schemeClr val="bg1"/>
                </a:solidFill>
              </a:rPr>
              <a:t>Desventajas:</a:t>
            </a:r>
          </a:p>
          <a:p>
            <a:endParaRPr lang="es-ES" dirty="0">
              <a:solidFill>
                <a:schemeClr val="bg1"/>
              </a:solidFill>
            </a:endParaRPr>
          </a:p>
          <a:p>
            <a:pPr marL="285750" indent="-285750">
              <a:buFont typeface="Wingdings" panose="05000000000000000000" pitchFamily="2" charset="2"/>
              <a:buChar char="ü"/>
            </a:pPr>
            <a:r>
              <a:rPr lang="es-ES" dirty="0">
                <a:solidFill>
                  <a:schemeClr val="bg1"/>
                </a:solidFill>
              </a:rPr>
              <a:t>No identifica ataques que no pasen por la red del Firewall</a:t>
            </a:r>
          </a:p>
          <a:p>
            <a:pPr marL="285750" indent="-285750">
              <a:buFont typeface="Wingdings" panose="05000000000000000000" pitchFamily="2" charset="2"/>
              <a:buChar char="ü"/>
            </a:pPr>
            <a:r>
              <a:rPr lang="es-ES" dirty="0">
                <a:solidFill>
                  <a:schemeClr val="bg1"/>
                </a:solidFill>
              </a:rPr>
              <a:t>No protege de la copia de seguridad de tu información si han tenido acceso a ella.</a:t>
            </a:r>
          </a:p>
          <a:p>
            <a:pPr marL="285750" indent="-285750">
              <a:buFont typeface="Wingdings" panose="05000000000000000000" pitchFamily="2" charset="2"/>
              <a:buChar char="ü"/>
            </a:pPr>
            <a:r>
              <a:rPr lang="es-ES" dirty="0">
                <a:solidFill>
                  <a:schemeClr val="bg1"/>
                </a:solidFill>
              </a:rPr>
              <a:t>No protege usuarios descuidados de amenazas y ataques.</a:t>
            </a:r>
            <a:endParaRPr lang="es-CO" dirty="0">
              <a:solidFill>
                <a:schemeClr val="bg1"/>
              </a:solidFill>
            </a:endParaRPr>
          </a:p>
          <a:p>
            <a:endParaRPr lang="es-CO" dirty="0">
              <a:solidFill>
                <a:schemeClr val="bg1"/>
              </a:solidFill>
            </a:endParaRPr>
          </a:p>
          <a:p>
            <a:endParaRPr lang="es-CO" dirty="0">
              <a:solidFill>
                <a:schemeClr val="bg1"/>
              </a:solidFill>
            </a:endParaRPr>
          </a:p>
        </p:txBody>
      </p:sp>
    </p:spTree>
    <p:extLst>
      <p:ext uri="{BB962C8B-B14F-4D97-AF65-F5344CB8AC3E}">
        <p14:creationId xmlns:p14="http://schemas.microsoft.com/office/powerpoint/2010/main" val="12064772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55576" y="620688"/>
            <a:ext cx="7272808" cy="5078313"/>
          </a:xfrm>
          <a:prstGeom prst="rect">
            <a:avLst/>
          </a:prstGeom>
        </p:spPr>
        <p:txBody>
          <a:bodyPr wrap="square">
            <a:spAutoFit/>
          </a:bodyPr>
          <a:lstStyle/>
          <a:p>
            <a:r>
              <a:rPr lang="es-CO" b="1" dirty="0">
                <a:solidFill>
                  <a:schemeClr val="bg1"/>
                </a:solidFill>
              </a:rPr>
              <a:t>Navegadores Web </a:t>
            </a:r>
          </a:p>
          <a:p>
            <a:r>
              <a:rPr lang="es-CO" dirty="0">
                <a:solidFill>
                  <a:schemeClr val="bg1"/>
                </a:solidFill>
              </a:rPr>
              <a:t> </a:t>
            </a:r>
          </a:p>
          <a:p>
            <a:r>
              <a:rPr lang="es-ES" dirty="0">
                <a:solidFill>
                  <a:schemeClr val="bg1"/>
                </a:solidFill>
              </a:rPr>
              <a:t>E</a:t>
            </a:r>
            <a:r>
              <a:rPr lang="es-CO" dirty="0">
                <a:solidFill>
                  <a:schemeClr val="bg1"/>
                </a:solidFill>
              </a:rPr>
              <a:t>s una aplicación que permite a los usuarios acceder, buscar información y navegar en los diferentes productos y servicios que ofrecen estos sitios. </a:t>
            </a:r>
          </a:p>
          <a:p>
            <a:endParaRPr lang="es-ES" dirty="0">
              <a:solidFill>
                <a:schemeClr val="bg1"/>
              </a:solidFill>
            </a:endParaRPr>
          </a:p>
          <a:p>
            <a:r>
              <a:rPr lang="es-ES" dirty="0">
                <a:solidFill>
                  <a:schemeClr val="bg1"/>
                </a:solidFill>
              </a:rPr>
              <a:t>E</a:t>
            </a:r>
            <a:r>
              <a:rPr lang="es-CO" dirty="0" err="1">
                <a:solidFill>
                  <a:schemeClr val="bg1"/>
                </a:solidFill>
              </a:rPr>
              <a:t>ste</a:t>
            </a:r>
            <a:r>
              <a:rPr lang="es-CO" dirty="0">
                <a:solidFill>
                  <a:schemeClr val="bg1"/>
                </a:solidFill>
              </a:rPr>
              <a:t> también es llamado explorador web o </a:t>
            </a:r>
            <a:r>
              <a:rPr lang="es-CO" dirty="0" err="1">
                <a:solidFill>
                  <a:schemeClr val="bg1"/>
                </a:solidFill>
              </a:rPr>
              <a:t>bowser</a:t>
            </a:r>
            <a:r>
              <a:rPr lang="es-CO" dirty="0">
                <a:solidFill>
                  <a:schemeClr val="bg1"/>
                </a:solidFill>
              </a:rPr>
              <a:t> este sirve para identificar e investigar , evolucionar en la información que contiene un sitio web desde los servidores, que se encuentran en todo el mundo. </a:t>
            </a:r>
          </a:p>
          <a:p>
            <a:endParaRPr lang="es-ES" dirty="0">
              <a:solidFill>
                <a:schemeClr val="bg1"/>
              </a:solidFill>
            </a:endParaRPr>
          </a:p>
          <a:p>
            <a:r>
              <a:rPr lang="es-ES" dirty="0">
                <a:solidFill>
                  <a:schemeClr val="bg1"/>
                </a:solidFill>
              </a:rPr>
              <a:t>E</a:t>
            </a:r>
            <a:r>
              <a:rPr lang="es-CO" dirty="0" err="1">
                <a:solidFill>
                  <a:schemeClr val="bg1"/>
                </a:solidFill>
              </a:rPr>
              <a:t>jemplo</a:t>
            </a:r>
            <a:r>
              <a:rPr lang="es-CO" dirty="0">
                <a:solidFill>
                  <a:schemeClr val="bg1"/>
                </a:solidFill>
              </a:rPr>
              <a:t> de navegadores de Internet:</a:t>
            </a:r>
          </a:p>
          <a:p>
            <a:endParaRPr lang="es-CO" dirty="0">
              <a:solidFill>
                <a:schemeClr val="bg1"/>
              </a:solidFill>
            </a:endParaRPr>
          </a:p>
          <a:p>
            <a:pPr marL="285750" indent="-285750">
              <a:buFont typeface="Wingdings" panose="05000000000000000000" pitchFamily="2" charset="2"/>
              <a:buChar char="§"/>
            </a:pPr>
            <a:r>
              <a:rPr lang="es-CO" dirty="0">
                <a:solidFill>
                  <a:schemeClr val="bg1"/>
                </a:solidFill>
              </a:rPr>
              <a:t>Google Chrome</a:t>
            </a:r>
          </a:p>
          <a:p>
            <a:pPr marL="285750" indent="-285750">
              <a:buFont typeface="Wingdings" panose="05000000000000000000" pitchFamily="2" charset="2"/>
              <a:buChar char="§"/>
            </a:pPr>
            <a:r>
              <a:rPr lang="es-CO" dirty="0">
                <a:solidFill>
                  <a:schemeClr val="bg1"/>
                </a:solidFill>
              </a:rPr>
              <a:t>Opera</a:t>
            </a:r>
          </a:p>
          <a:p>
            <a:pPr marL="342900" indent="-342900">
              <a:buFont typeface="Wingdings" panose="05000000000000000000" pitchFamily="2" charset="2"/>
              <a:buChar char="§"/>
            </a:pPr>
            <a:r>
              <a:rPr lang="es-CO" dirty="0">
                <a:solidFill>
                  <a:schemeClr val="bg1"/>
                </a:solidFill>
              </a:rPr>
              <a:t>Firefox</a:t>
            </a:r>
          </a:p>
          <a:p>
            <a:pPr marL="285750" indent="-285750">
              <a:buFont typeface="Wingdings" panose="05000000000000000000" pitchFamily="2" charset="2"/>
              <a:buChar char="§"/>
            </a:pPr>
            <a:r>
              <a:rPr lang="es-CO" dirty="0">
                <a:solidFill>
                  <a:schemeClr val="bg1"/>
                </a:solidFill>
              </a:rPr>
              <a:t>Internet Explorer</a:t>
            </a:r>
          </a:p>
          <a:p>
            <a:pPr marL="285750" indent="-285750">
              <a:buFont typeface="Wingdings" panose="05000000000000000000" pitchFamily="2" charset="2"/>
              <a:buChar char="§"/>
            </a:pPr>
            <a:r>
              <a:rPr lang="es-CO" dirty="0">
                <a:solidFill>
                  <a:schemeClr val="bg1"/>
                </a:solidFill>
              </a:rPr>
              <a:t>Apple Safari</a:t>
            </a:r>
          </a:p>
        </p:txBody>
      </p:sp>
    </p:spTree>
    <p:extLst>
      <p:ext uri="{BB962C8B-B14F-4D97-AF65-F5344CB8AC3E}">
        <p14:creationId xmlns:p14="http://schemas.microsoft.com/office/powerpoint/2010/main" val="150229524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67544" y="397401"/>
            <a:ext cx="7776864" cy="6555641"/>
          </a:xfrm>
          <a:prstGeom prst="rect">
            <a:avLst/>
          </a:prstGeom>
        </p:spPr>
        <p:txBody>
          <a:bodyPr wrap="square">
            <a:spAutoFit/>
          </a:bodyPr>
          <a:lstStyle/>
          <a:p>
            <a:r>
              <a:rPr lang="es-CO" b="1" dirty="0">
                <a:solidFill>
                  <a:schemeClr val="bg1"/>
                </a:solidFill>
              </a:rPr>
              <a:t>Correo Electrónico y Spam </a:t>
            </a:r>
          </a:p>
          <a:p>
            <a:pPr algn="just"/>
            <a:endParaRPr lang="es-ES" sz="1600" dirty="0">
              <a:solidFill>
                <a:schemeClr val="bg1"/>
              </a:solidFill>
            </a:endParaRPr>
          </a:p>
          <a:p>
            <a:pPr algn="just"/>
            <a:r>
              <a:rPr lang="es-ES" sz="1600" dirty="0">
                <a:solidFill>
                  <a:schemeClr val="bg1"/>
                </a:solidFill>
              </a:rPr>
              <a:t>El correo electrónico es un recurso en el cual nos permite interactuar con mensajes a través de sistemas de comunicación electrónica, este es muy similar al correo postal debido a que ambos permite a una persona enviar y recibir mensajes. </a:t>
            </a:r>
          </a:p>
          <a:p>
            <a:pPr algn="just"/>
            <a:endParaRPr lang="es-ES" sz="1600" dirty="0">
              <a:solidFill>
                <a:schemeClr val="bg1"/>
              </a:solidFill>
            </a:endParaRPr>
          </a:p>
          <a:p>
            <a:pPr algn="just"/>
            <a:r>
              <a:rPr lang="es-ES" sz="1600" dirty="0">
                <a:solidFill>
                  <a:schemeClr val="bg1"/>
                </a:solidFill>
              </a:rPr>
              <a:t>El correo spam son esos correos llamados también como correos basura , la mayoría de veces son sobre publicidad y productos, </a:t>
            </a:r>
          </a:p>
          <a:p>
            <a:pPr algn="just"/>
            <a:endParaRPr lang="es-CO" sz="1600" dirty="0">
              <a:solidFill>
                <a:schemeClr val="bg1"/>
              </a:solidFill>
            </a:endParaRPr>
          </a:p>
          <a:p>
            <a:pPr algn="just"/>
            <a:r>
              <a:rPr lang="es-CO" sz="1600" dirty="0">
                <a:solidFill>
                  <a:schemeClr val="bg1"/>
                </a:solidFill>
              </a:rPr>
              <a:t>Además del spam, existen otros problemas que afectan a la seguridad:</a:t>
            </a:r>
          </a:p>
          <a:p>
            <a:pPr algn="just"/>
            <a:r>
              <a:rPr lang="es-CO" sz="1600" dirty="0">
                <a:solidFill>
                  <a:schemeClr val="bg1"/>
                </a:solidFill>
              </a:rPr>
              <a:t> </a:t>
            </a:r>
          </a:p>
          <a:p>
            <a:pPr marL="285750" lvl="0" indent="-285750" algn="just" fontAlgn="base">
              <a:buFont typeface="Arial" panose="020B0604020202020204" pitchFamily="34" charset="0"/>
              <a:buChar char="•"/>
            </a:pPr>
            <a:r>
              <a:rPr lang="es-CO" sz="1600" dirty="0">
                <a:solidFill>
                  <a:schemeClr val="bg1"/>
                </a:solidFill>
              </a:rPr>
              <a:t>los virus informáticos, que se propagan mediante ficheros adjuntos infectando el ordenador de quien los abre el phishing, que son correos fraudulentos que intentan conseguir información bancaria. </a:t>
            </a:r>
          </a:p>
          <a:p>
            <a:pPr marL="285750" lvl="0" indent="-285750" algn="just" fontAlgn="base">
              <a:buFont typeface="Arial" panose="020B0604020202020204" pitchFamily="34" charset="0"/>
              <a:buChar char="•"/>
            </a:pPr>
            <a:endParaRPr lang="es-CO" sz="1600" dirty="0">
              <a:solidFill>
                <a:schemeClr val="bg1"/>
              </a:solidFill>
            </a:endParaRPr>
          </a:p>
          <a:p>
            <a:pPr marL="285750" lvl="0" indent="-285750" algn="just" fontAlgn="base">
              <a:buFont typeface="Arial" panose="020B0604020202020204" pitchFamily="34" charset="0"/>
              <a:buChar char="•"/>
            </a:pPr>
            <a:r>
              <a:rPr lang="es-CO" sz="1600" dirty="0">
                <a:solidFill>
                  <a:schemeClr val="bg1"/>
                </a:solidFill>
              </a:rPr>
              <a:t>las cadenas de correo electrónico, que consisten en reenviar un mensaje a mucha gente; aunque parece inofensivo, la publicación de listas de direcciones de correo contribuye a la propagación a gran escala del spam y de mensajes con virus, phishing y </a:t>
            </a:r>
            <a:r>
              <a:rPr lang="es-CO" sz="1600" dirty="0" err="1">
                <a:solidFill>
                  <a:schemeClr val="bg1"/>
                </a:solidFill>
              </a:rPr>
              <a:t>hoax</a:t>
            </a:r>
            <a:r>
              <a:rPr lang="es-CO" sz="1600" dirty="0">
                <a:solidFill>
                  <a:schemeClr val="bg1"/>
                </a:solidFill>
              </a:rPr>
              <a:t>. </a:t>
            </a:r>
          </a:p>
          <a:p>
            <a:pPr marL="285750" lvl="0" indent="-285750" algn="just" fontAlgn="base">
              <a:buFont typeface="Arial" panose="020B0604020202020204" pitchFamily="34" charset="0"/>
              <a:buChar char="•"/>
            </a:pPr>
            <a:endParaRPr lang="es-CO" sz="1600" dirty="0">
              <a:solidFill>
                <a:schemeClr val="bg1"/>
              </a:solidFill>
            </a:endParaRPr>
          </a:p>
          <a:p>
            <a:pPr marL="285750" indent="-285750" algn="just" fontAlgn="base">
              <a:buFont typeface="Arial" panose="020B0604020202020204" pitchFamily="34" charset="0"/>
              <a:buChar char="•"/>
            </a:pPr>
            <a:r>
              <a:rPr lang="es-CO" sz="1600" dirty="0">
                <a:solidFill>
                  <a:schemeClr val="bg1"/>
                </a:solidFill>
              </a:rPr>
              <a:t>los engaños (</a:t>
            </a:r>
            <a:r>
              <a:rPr lang="es-CO" sz="1600" dirty="0" err="1">
                <a:solidFill>
                  <a:schemeClr val="bg1"/>
                </a:solidFill>
              </a:rPr>
              <a:t>hoax</a:t>
            </a:r>
            <a:r>
              <a:rPr lang="es-CO" sz="1600" dirty="0">
                <a:solidFill>
                  <a:schemeClr val="bg1"/>
                </a:solidFill>
              </a:rPr>
              <a:t>), que difunden noticias falsas masivamente.</a:t>
            </a:r>
          </a:p>
          <a:p>
            <a:pPr marL="285750" indent="-285750" algn="just" fontAlgn="base">
              <a:buFont typeface="Arial" panose="020B0604020202020204" pitchFamily="34" charset="0"/>
              <a:buChar char="•"/>
            </a:pPr>
            <a:endParaRPr lang="es-CO" sz="1600" dirty="0">
              <a:solidFill>
                <a:schemeClr val="bg1"/>
              </a:solidFill>
            </a:endParaRPr>
          </a:p>
          <a:p>
            <a:pPr marL="285750" indent="-285750" algn="just" fontAlgn="base">
              <a:buFont typeface="Arial" panose="020B0604020202020204" pitchFamily="34" charset="0"/>
              <a:buChar char="•"/>
            </a:pPr>
            <a:r>
              <a:rPr lang="es-ES" sz="1600" dirty="0">
                <a:solidFill>
                  <a:schemeClr val="bg1"/>
                </a:solidFill>
              </a:rPr>
              <a:t>S</a:t>
            </a:r>
            <a:r>
              <a:rPr lang="es-CO" sz="1600" dirty="0" err="1">
                <a:solidFill>
                  <a:schemeClr val="bg1"/>
                </a:solidFill>
              </a:rPr>
              <a:t>olicitud</a:t>
            </a:r>
            <a:r>
              <a:rPr lang="es-CO" sz="1600" dirty="0">
                <a:solidFill>
                  <a:schemeClr val="bg1"/>
                </a:solidFill>
              </a:rPr>
              <a:t> de ayuda para una situación de emergencia o para cobro de una operación de vida o muerte.</a:t>
            </a:r>
          </a:p>
          <a:p>
            <a:pPr algn="just"/>
            <a:endParaRPr lang="es-CO" dirty="0"/>
          </a:p>
        </p:txBody>
      </p:sp>
    </p:spTree>
    <p:extLst>
      <p:ext uri="{BB962C8B-B14F-4D97-AF65-F5344CB8AC3E}">
        <p14:creationId xmlns:p14="http://schemas.microsoft.com/office/powerpoint/2010/main" val="10577199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647564" y="332656"/>
            <a:ext cx="7848872" cy="7294305"/>
          </a:xfrm>
          <a:prstGeom prst="rect">
            <a:avLst/>
          </a:prstGeom>
        </p:spPr>
        <p:txBody>
          <a:bodyPr wrap="square">
            <a:spAutoFit/>
          </a:bodyPr>
          <a:lstStyle/>
          <a:p>
            <a:r>
              <a:rPr lang="es-CO" b="1" dirty="0">
                <a:solidFill>
                  <a:schemeClr val="bg1"/>
                </a:solidFill>
              </a:rPr>
              <a:t>Servidores FTP </a:t>
            </a:r>
          </a:p>
          <a:p>
            <a:endParaRPr lang="es-CO" dirty="0">
              <a:solidFill>
                <a:schemeClr val="bg1"/>
              </a:solidFill>
            </a:endParaRPr>
          </a:p>
          <a:p>
            <a:r>
              <a:rPr lang="es-CO" dirty="0">
                <a:solidFill>
                  <a:schemeClr val="bg1"/>
                </a:solidFill>
              </a:rPr>
              <a:t>Es el aplicación o programa que se ejecuta en un servidor normalmente conectado a internet o puede estar conectada también a una red LAN , MAC…</a:t>
            </a:r>
            <a:r>
              <a:rPr lang="es-CO" dirty="0" err="1">
                <a:solidFill>
                  <a:schemeClr val="bg1"/>
                </a:solidFill>
              </a:rPr>
              <a:t>etc</a:t>
            </a:r>
            <a:r>
              <a:rPr lang="es-CO" dirty="0">
                <a:solidFill>
                  <a:schemeClr val="bg1"/>
                </a:solidFill>
              </a:rPr>
              <a:t>, esta permite intercambiar datos de servidores/ordenadores. </a:t>
            </a:r>
          </a:p>
          <a:p>
            <a:pPr algn="just"/>
            <a:endParaRPr lang="es-ES" dirty="0">
              <a:solidFill>
                <a:schemeClr val="bg1"/>
              </a:solidFill>
            </a:endParaRPr>
          </a:p>
          <a:p>
            <a:pPr algn="just"/>
            <a:r>
              <a:rPr lang="es-ES" dirty="0">
                <a:solidFill>
                  <a:schemeClr val="bg1"/>
                </a:solidFill>
              </a:rPr>
              <a:t>L</a:t>
            </a:r>
            <a:r>
              <a:rPr lang="es-CO" dirty="0">
                <a:solidFill>
                  <a:schemeClr val="bg1"/>
                </a:solidFill>
              </a:rPr>
              <a:t>a utilización de los servidores FTP sin seguridad no es recomendado, debido a que permite con facilidad el acceso de intrusos que desde el exterior (Internet) al interior de la red de la empresa, este peligro que  se puede representa por fuga de datos sensibles o uso indebido de su sistema informático. </a:t>
            </a:r>
          </a:p>
          <a:p>
            <a:pPr algn="just"/>
            <a:endParaRPr lang="es-ES" dirty="0">
              <a:solidFill>
                <a:schemeClr val="bg1"/>
              </a:solidFill>
            </a:endParaRPr>
          </a:p>
          <a:p>
            <a:pPr algn="just"/>
            <a:r>
              <a:rPr lang="es-ES" dirty="0">
                <a:solidFill>
                  <a:schemeClr val="bg1"/>
                </a:solidFill>
              </a:rPr>
              <a:t>E</a:t>
            </a:r>
            <a:r>
              <a:rPr lang="es-CO" dirty="0">
                <a:solidFill>
                  <a:schemeClr val="bg1"/>
                </a:solidFill>
              </a:rPr>
              <a:t>s importante tener en cuenta  que este proceso intervienen 3 elementos: </a:t>
            </a:r>
          </a:p>
          <a:p>
            <a:pPr algn="just"/>
            <a:endParaRPr lang="es-CO" dirty="0">
              <a:solidFill>
                <a:schemeClr val="bg1"/>
              </a:solidFill>
            </a:endParaRPr>
          </a:p>
          <a:p>
            <a:r>
              <a:rPr lang="es-ES" b="1" dirty="0">
                <a:solidFill>
                  <a:schemeClr val="bg1"/>
                </a:solidFill>
              </a:rPr>
              <a:t>El servidor FTP: </a:t>
            </a:r>
            <a:r>
              <a:rPr lang="es-ES" dirty="0">
                <a:solidFill>
                  <a:schemeClr val="bg1"/>
                </a:solidFill>
              </a:rPr>
              <a:t> donde subiremos / descargamos archivos.</a:t>
            </a:r>
          </a:p>
          <a:p>
            <a:endParaRPr lang="es-ES" dirty="0">
              <a:solidFill>
                <a:schemeClr val="bg1"/>
              </a:solidFill>
            </a:endParaRPr>
          </a:p>
          <a:p>
            <a:r>
              <a:rPr lang="es-ES" b="1" dirty="0">
                <a:solidFill>
                  <a:schemeClr val="bg1"/>
                </a:solidFill>
              </a:rPr>
              <a:t>Usuario 1 </a:t>
            </a:r>
            <a:r>
              <a:rPr lang="es-ES" dirty="0">
                <a:solidFill>
                  <a:schemeClr val="bg1"/>
                </a:solidFill>
              </a:rPr>
              <a:t>: es aquel que sube un archivo al servidor FTP.</a:t>
            </a:r>
          </a:p>
          <a:p>
            <a:endParaRPr lang="es-ES" dirty="0">
              <a:solidFill>
                <a:schemeClr val="bg1"/>
              </a:solidFill>
            </a:endParaRPr>
          </a:p>
          <a:p>
            <a:r>
              <a:rPr lang="es-ES" b="1" dirty="0">
                <a:solidFill>
                  <a:schemeClr val="bg1"/>
                </a:solidFill>
              </a:rPr>
              <a:t>Usuario 2:  </a:t>
            </a:r>
            <a:r>
              <a:rPr lang="es-ES" dirty="0">
                <a:solidFill>
                  <a:schemeClr val="bg1"/>
                </a:solidFill>
              </a:rPr>
              <a:t>es el que se descarga el archivo subido por el usuario 1 y a continuación sube otro archivo.</a:t>
            </a:r>
            <a:endParaRPr lang="es-CO" dirty="0">
              <a:solidFill>
                <a:schemeClr val="bg1"/>
              </a:solidFill>
            </a:endParaRPr>
          </a:p>
          <a:p>
            <a:pPr algn="just"/>
            <a:endParaRPr lang="es-ES" dirty="0">
              <a:solidFill>
                <a:schemeClr val="bg1"/>
              </a:solidFill>
            </a:endParaRPr>
          </a:p>
          <a:p>
            <a:pPr algn="just"/>
            <a:endParaRPr lang="es-ES" dirty="0">
              <a:solidFill>
                <a:schemeClr val="bg1"/>
              </a:solidFill>
            </a:endParaRPr>
          </a:p>
          <a:p>
            <a:pPr algn="just"/>
            <a:endParaRPr lang="es-CO" dirty="0">
              <a:solidFill>
                <a:schemeClr val="bg1"/>
              </a:solidFill>
            </a:endParaRPr>
          </a:p>
        </p:txBody>
      </p:sp>
    </p:spTree>
    <p:extLst>
      <p:ext uri="{BB962C8B-B14F-4D97-AF65-F5344CB8AC3E}">
        <p14:creationId xmlns:p14="http://schemas.microsoft.com/office/powerpoint/2010/main" val="4713439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79</TotalTime>
  <Words>649</Words>
  <Application>Microsoft Office PowerPoint</Application>
  <PresentationFormat>Presentación en pantalla (4:3)</PresentationFormat>
  <Paragraphs>66</Paragraphs>
  <Slides>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vt:i4>
      </vt:variant>
    </vt:vector>
  </HeadingPairs>
  <TitlesOfParts>
    <vt:vector size="14" baseType="lpstr">
      <vt:lpstr>Aparajita</vt:lpstr>
      <vt:lpstr>Arial</vt:lpstr>
      <vt:lpstr>Calibri</vt:lpstr>
      <vt:lpstr>Century Gothic</vt:lpstr>
      <vt:lpstr>Harrington</vt:lpstr>
      <vt:lpstr>Wingdings</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Yarithza Hasbleidy Galindo Ayala</dc:creator>
  <cp:lastModifiedBy>Yarithza Hasbleidy Galindo Ayala</cp:lastModifiedBy>
  <cp:revision>1</cp:revision>
  <dcterms:created xsi:type="dcterms:W3CDTF">2019-05-03T03:07:01Z</dcterms:created>
  <dcterms:modified xsi:type="dcterms:W3CDTF">2019-06-08T02:26:53Z</dcterms:modified>
</cp:coreProperties>
</file>