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6"/>
  </p:notesMasterIdLst>
  <p:sldIdLst>
    <p:sldId id="257" r:id="rId2"/>
    <p:sldId id="258" r:id="rId3"/>
    <p:sldId id="259" r:id="rId4"/>
    <p:sldId id="260"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2C073A-3D9D-488A-8695-30142034A97D}" v="645" dt="2019-06-07T04:51:28.401"/>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4660"/>
  </p:normalViewPr>
  <p:slideViewPr>
    <p:cSldViewPr>
      <p:cViewPr varScale="1">
        <p:scale>
          <a:sx n="68" d="100"/>
          <a:sy n="68" d="100"/>
        </p:scale>
        <p:origin x="142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rithza Hasbleidy Galindo Ayala" userId="81d3b4e3-e252-4d52-8b97-5ee33ca8cec6" providerId="ADAL" clId="{6F2C073A-3D9D-488A-8695-30142034A97D}"/>
    <pc:docChg chg="undo custSel modSld">
      <pc:chgData name="Yarithza Hasbleidy Galindo Ayala" userId="81d3b4e3-e252-4d52-8b97-5ee33ca8cec6" providerId="ADAL" clId="{6F2C073A-3D9D-488A-8695-30142034A97D}" dt="2019-06-07T04:51:28.401" v="644" actId="313"/>
      <pc:docMkLst>
        <pc:docMk/>
      </pc:docMkLst>
      <pc:sldChg chg="addSp modSp">
        <pc:chgData name="Yarithza Hasbleidy Galindo Ayala" userId="81d3b4e3-e252-4d52-8b97-5ee33ca8cec6" providerId="ADAL" clId="{6F2C073A-3D9D-488A-8695-30142034A97D}" dt="2019-06-07T04:51:28.401" v="644" actId="313"/>
        <pc:sldMkLst>
          <pc:docMk/>
          <pc:sldMk cId="860217930" sldId="258"/>
        </pc:sldMkLst>
        <pc:spChg chg="mod">
          <ac:chgData name="Yarithza Hasbleidy Galindo Ayala" userId="81d3b4e3-e252-4d52-8b97-5ee33ca8cec6" providerId="ADAL" clId="{6F2C073A-3D9D-488A-8695-30142034A97D}" dt="2019-06-07T04:51:28.401" v="644" actId="313"/>
          <ac:spMkLst>
            <pc:docMk/>
            <pc:sldMk cId="860217930" sldId="258"/>
            <ac:spMk id="2" creationId="{00000000-0000-0000-0000-000000000000}"/>
          </ac:spMkLst>
        </pc:spChg>
        <pc:spChg chg="add mod">
          <ac:chgData name="Yarithza Hasbleidy Galindo Ayala" userId="81d3b4e3-e252-4d52-8b97-5ee33ca8cec6" providerId="ADAL" clId="{6F2C073A-3D9D-488A-8695-30142034A97D}" dt="2019-06-07T04:44:58.904" v="34" actId="313"/>
          <ac:spMkLst>
            <pc:docMk/>
            <pc:sldMk cId="860217930" sldId="258"/>
            <ac:spMk id="5" creationId="{50D92A25-BA2C-40CE-A524-F98059E627CC}"/>
          </ac:spMkLst>
        </pc:spChg>
        <pc:picChg chg="mod">
          <ac:chgData name="Yarithza Hasbleidy Galindo Ayala" userId="81d3b4e3-e252-4d52-8b97-5ee33ca8cec6" providerId="ADAL" clId="{6F2C073A-3D9D-488A-8695-30142034A97D}" dt="2019-06-07T04:44:43.211" v="28" actId="1076"/>
          <ac:picMkLst>
            <pc:docMk/>
            <pc:sldMk cId="860217930" sldId="258"/>
            <ac:picMk id="4" creationId="{79DE81F0-0ACA-4C7D-BFD2-1F7646C80DDA}"/>
          </ac:picMkLst>
        </pc:picChg>
      </pc:sldChg>
      <pc:sldChg chg="modSp">
        <pc:chgData name="Yarithza Hasbleidy Galindo Ayala" userId="81d3b4e3-e252-4d52-8b97-5ee33ca8cec6" providerId="ADAL" clId="{6F2C073A-3D9D-488A-8695-30142034A97D}" dt="2019-06-07T04:51:16.169" v="643" actId="20577"/>
        <pc:sldMkLst>
          <pc:docMk/>
          <pc:sldMk cId="2819536917" sldId="260"/>
        </pc:sldMkLst>
        <pc:spChg chg="mod">
          <ac:chgData name="Yarithza Hasbleidy Galindo Ayala" userId="81d3b4e3-e252-4d52-8b97-5ee33ca8cec6" providerId="ADAL" clId="{6F2C073A-3D9D-488A-8695-30142034A97D}" dt="2019-06-07T04:51:16.169" v="643" actId="20577"/>
          <ac:spMkLst>
            <pc:docMk/>
            <pc:sldMk cId="2819536917" sldId="260"/>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3C433B-509E-4DC7-B214-CED01993DB01}" type="datetimeFigureOut">
              <a:rPr lang="es-CO" smtClean="0"/>
              <a:pPr/>
              <a:t>6/06/2019</a:t>
            </a:fld>
            <a:endParaRPr lang="es-CO"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7F4FFE-A5FB-476F-8AA4-D9554FCA263E}" type="slidenum">
              <a:rPr lang="es-CO" smtClean="0"/>
              <a:pPr/>
              <a:t>‹Nº›</a:t>
            </a:fld>
            <a:endParaRPr lang="es-CO" dirty="0"/>
          </a:p>
        </p:txBody>
      </p:sp>
    </p:spTree>
    <p:extLst>
      <p:ext uri="{BB962C8B-B14F-4D97-AF65-F5344CB8AC3E}">
        <p14:creationId xmlns:p14="http://schemas.microsoft.com/office/powerpoint/2010/main" val="3210924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D87B5C2-953C-48F4-8036-8149E321EBE7}" type="datetime1">
              <a:rPr lang="es-CO" smtClean="0"/>
              <a:t>6/06/2019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219244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6330FAE-141A-4BFF-887C-E995FE81429D}" type="datetime1">
              <a:rPr lang="es-CO" smtClean="0"/>
              <a:t>6/06/2019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169486333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6330FAE-141A-4BFF-887C-E995FE81429D}" type="datetime1">
              <a:rPr lang="es-CO" smtClean="0"/>
              <a:t>6/06/2019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34149653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6330FAE-141A-4BFF-887C-E995FE81429D}" type="datetime1">
              <a:rPr lang="es-CO" smtClean="0"/>
              <a:t>6/06/2019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8A3BCBFE-1502-4A9C-9A3C-7E6287A75A84}" type="slidenum">
              <a:rPr lang="es-CO" smtClean="0"/>
              <a:pPr/>
              <a:t>‹Nº›</a:t>
            </a:fld>
            <a:endParaRPr lang="es-CO" dirty="0"/>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5738620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6330FAE-141A-4BFF-887C-E995FE81429D}" type="datetime1">
              <a:rPr lang="es-CO" smtClean="0"/>
              <a:t>6/06/2019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42440792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26330FAE-141A-4BFF-887C-E995FE81429D}" type="datetime1">
              <a:rPr lang="es-CO" smtClean="0"/>
              <a:t>6/06/2019</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5" name="Slide Number Placeholder 4"/>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71469414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26330FAE-141A-4BFF-887C-E995FE81429D}" type="datetime1">
              <a:rPr lang="es-CO" smtClean="0"/>
              <a:t>6/06/2019</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5" name="Slide Number Placeholder 4"/>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242257164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71667AA-A0F9-4CEA-9C89-7CC4B96EFBBB}" type="datetime1">
              <a:rPr lang="es-CO" smtClean="0"/>
              <a:t>6/06/2019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4208256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4C80D9D-8886-438C-B3AC-C0C6499B7D8C}" type="datetime1">
              <a:rPr lang="es-CO" smtClean="0"/>
              <a:t>6/06/2019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047309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83CF400-3EDD-4B93-B1D4-3B4E907EC021}" type="datetime1">
              <a:rPr lang="es-CO" smtClean="0"/>
              <a:t>6/06/2019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1392866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34E3B09-D336-4CF7-91D4-B6E9115CB8A4}" type="datetime1">
              <a:rPr lang="es-CO" smtClean="0"/>
              <a:t>6/06/2019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2873208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D65138E-880C-4059-8E27-FF876D100CAF}" type="datetime1">
              <a:rPr lang="es-CO" smtClean="0"/>
              <a:t>6/06/2019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568243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6330FAE-141A-4BFF-887C-E995FE81429D}" type="datetime1">
              <a:rPr lang="es-CO" smtClean="0"/>
              <a:t>6/06/2019</a:t>
            </a:fld>
            <a:endParaRPr lang="es-CO" dirty="0"/>
          </a:p>
        </p:txBody>
      </p:sp>
      <p:sp>
        <p:nvSpPr>
          <p:cNvPr id="8" name="Footer Placeholder 7"/>
          <p:cNvSpPr>
            <a:spLocks noGrp="1"/>
          </p:cNvSpPr>
          <p:nvPr>
            <p:ph type="ftr" sz="quarter" idx="11"/>
          </p:nvPr>
        </p:nvSpPr>
        <p:spPr/>
        <p:txBody>
          <a:bodyPr/>
          <a:lstStyle/>
          <a:p>
            <a:endParaRPr lang="es-CO" dirty="0"/>
          </a:p>
        </p:txBody>
      </p:sp>
      <p:sp>
        <p:nvSpPr>
          <p:cNvPr id="9" name="Slide Number Placeholder 8"/>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113839950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6330FAE-141A-4BFF-887C-E995FE81429D}" type="datetime1">
              <a:rPr lang="es-CO" smtClean="0"/>
              <a:t>6/06/2019</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5" name="Slide Number Placeholder 4"/>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55790590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A94E56-31C3-428C-906D-B3E9E4B8DBAD}" type="datetime1">
              <a:rPr lang="es-CO" smtClean="0"/>
              <a:t>6/06/2019</a:t>
            </a:fld>
            <a:endParaRPr lang="es-CO" dirty="0"/>
          </a:p>
        </p:txBody>
      </p:sp>
      <p:sp>
        <p:nvSpPr>
          <p:cNvPr id="3" name="Footer Placeholder 2"/>
          <p:cNvSpPr>
            <a:spLocks noGrp="1"/>
          </p:cNvSpPr>
          <p:nvPr>
            <p:ph type="ftr" sz="quarter" idx="11"/>
          </p:nvPr>
        </p:nvSpPr>
        <p:spPr/>
        <p:txBody>
          <a:bodyPr/>
          <a:lstStyle/>
          <a:p>
            <a:endParaRPr lang="es-CO" dirty="0"/>
          </a:p>
        </p:txBody>
      </p:sp>
      <p:sp>
        <p:nvSpPr>
          <p:cNvPr id="4" name="Slide Number Placeholder 3"/>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1876226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407FB20-0F53-4606-9515-75A418ADA495}" type="datetime1">
              <a:rPr lang="es-CO" smtClean="0"/>
              <a:t>6/06/2019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2313658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A7B92AE-B2EB-4F10-B119-B863F70790DC}" type="datetime1">
              <a:rPr lang="es-CO" smtClean="0"/>
              <a:t>6/06/2019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417454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6330FAE-141A-4BFF-887C-E995FE81429D}" type="datetime1">
              <a:rPr lang="es-CO" smtClean="0"/>
              <a:t>6/06/2019</a:t>
            </a:fld>
            <a:endParaRPr lang="es-CO" dirty="0"/>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s-CO" dirty="0"/>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642429272"/>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p:nvSpPr>
          <p:cNvPr id="5" name="2 Marcador de texto"/>
          <p:cNvSpPr txBox="1">
            <a:spLocks/>
          </p:cNvSpPr>
          <p:nvPr/>
        </p:nvSpPr>
        <p:spPr>
          <a:xfrm>
            <a:off x="1028019" y="4406537"/>
            <a:ext cx="7080026" cy="1088336"/>
          </a:xfrm>
          <a:prstGeom prst="rect">
            <a:avLst/>
          </a:prstGeom>
        </p:spPr>
        <p:txBody>
          <a:bodyPr vert="horz" lIns="91440" tIns="45720" rIns="91440" bIns="45720" rtlCol="0" anchor="b">
            <a:normAutofit/>
            <a:scene3d>
              <a:camera prst="orthographicFront"/>
              <a:lightRig rig="threePt" dir="t"/>
            </a:scene3d>
            <a:sp3d extrusionH="57150">
              <a:bevelT w="38100" h="38100"/>
            </a:sp3d>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457200">
              <a:lnSpc>
                <a:spcPct val="90000"/>
              </a:lnSpc>
              <a:spcBef>
                <a:spcPct val="0"/>
              </a:spcBef>
              <a:spcAft>
                <a:spcPts val="600"/>
              </a:spcAft>
              <a:buNone/>
            </a:pPr>
            <a:endParaRPr lang="en-US" sz="17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mj-cs"/>
            </a:endParaRPr>
          </a:p>
          <a:p>
            <a:pPr marL="0" indent="0" algn="ctr" defTabSz="457200">
              <a:lnSpc>
                <a:spcPct val="90000"/>
              </a:lnSpc>
              <a:spcBef>
                <a:spcPct val="0"/>
              </a:spcBef>
              <a:spcAft>
                <a:spcPts val="600"/>
              </a:spcAft>
              <a:buNone/>
            </a:pPr>
            <a:r>
              <a:rPr lang="en-US" sz="17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mj-cs"/>
              </a:rPr>
              <a:t>INTRODUCCION A LA </a:t>
            </a:r>
          </a:p>
          <a:p>
            <a:pPr marL="0" indent="0" algn="ctr" defTabSz="457200">
              <a:lnSpc>
                <a:spcPct val="90000"/>
              </a:lnSpc>
              <a:spcBef>
                <a:spcPct val="0"/>
              </a:spcBef>
              <a:spcAft>
                <a:spcPts val="600"/>
              </a:spcAft>
              <a:buNone/>
            </a:pPr>
            <a:r>
              <a:rPr lang="en-US" sz="17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mj-cs"/>
              </a:rPr>
              <a:t>SEGURIDAD INFORMATICA</a:t>
            </a:r>
          </a:p>
          <a:p>
            <a:pPr marL="0" indent="0" algn="ctr" defTabSz="457200">
              <a:lnSpc>
                <a:spcPct val="90000"/>
              </a:lnSpc>
              <a:spcBef>
                <a:spcPct val="0"/>
              </a:spcBef>
              <a:spcAft>
                <a:spcPts val="600"/>
              </a:spcAft>
              <a:buNone/>
            </a:pPr>
            <a:endParaRPr lang="en-US" sz="17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mj-cs"/>
            </a:endParaRPr>
          </a:p>
        </p:txBody>
      </p:sp>
      <p:pic>
        <p:nvPicPr>
          <p:cNvPr id="9" name="Graphic 8">
            <a:extLst>
              <a:ext uri="{FF2B5EF4-FFF2-40B4-BE49-F238E27FC236}">
                <a16:creationId xmlns:a16="http://schemas.microsoft.com/office/drawing/2014/main" id="{94CFF024-7B09-4022-9393-C9BC486D7E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49768" y="643463"/>
            <a:ext cx="3249553" cy="3249553"/>
          </a:xfrm>
          <a:prstGeom prst="rect">
            <a:avLst/>
          </a:prstGeom>
        </p:spPr>
      </p:pic>
    </p:spTree>
    <p:extLst>
      <p:ext uri="{BB962C8B-B14F-4D97-AF65-F5344CB8AC3E}">
        <p14:creationId xmlns:p14="http://schemas.microsoft.com/office/powerpoint/2010/main" val="19367422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71600" y="620688"/>
            <a:ext cx="7200800" cy="1477328"/>
          </a:xfrm>
          <a:prstGeom prst="rect">
            <a:avLst/>
          </a:prstGeom>
        </p:spPr>
        <p:txBody>
          <a:bodyPr wrap="square">
            <a:spAutoFit/>
          </a:bodyPr>
          <a:lstStyle/>
          <a:p>
            <a:pPr algn="just">
              <a:spcBef>
                <a:spcPct val="20000"/>
              </a:spcBef>
            </a:pPr>
            <a:r>
              <a:rPr lang="es-ES" dirty="0">
                <a:latin typeface="+mj-lt"/>
                <a:cs typeface="Arial" charset="0"/>
              </a:rPr>
              <a:t>La seguridad informática es el conjunto de las normas ,herramientas y procedimientos que garantiza la  integridad y la confidencialidad de la información, debido a que diariamente mas personas mal intencionadas intenta acceder a nuestra información privada desde ordenadores, teléfonos, redes sociales ... etc.</a:t>
            </a:r>
            <a:endParaRPr lang="es-CO" dirty="0">
              <a:latin typeface="+mj-lt"/>
              <a:cs typeface="Arial" charset="0"/>
            </a:endParaRPr>
          </a:p>
        </p:txBody>
      </p:sp>
      <p:pic>
        <p:nvPicPr>
          <p:cNvPr id="4" name="Imagen 3" descr="Imagen que contiene objeto&#10;&#10;Descripción generada automáticamente">
            <a:extLst>
              <a:ext uri="{FF2B5EF4-FFF2-40B4-BE49-F238E27FC236}">
                <a16:creationId xmlns:a16="http://schemas.microsoft.com/office/drawing/2014/main" id="{79DE81F0-0ACA-4C7D-BFD2-1F7646C80D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112" y="4653136"/>
            <a:ext cx="3340800" cy="2088000"/>
          </a:xfrm>
          <a:prstGeom prst="rect">
            <a:avLst/>
          </a:prstGeom>
        </p:spPr>
      </p:pic>
      <p:sp>
        <p:nvSpPr>
          <p:cNvPr id="5" name="Rectángulo 4">
            <a:extLst>
              <a:ext uri="{FF2B5EF4-FFF2-40B4-BE49-F238E27FC236}">
                <a16:creationId xmlns:a16="http://schemas.microsoft.com/office/drawing/2014/main" id="{50D92A25-BA2C-40CE-A524-F98059E627CC}"/>
              </a:ext>
            </a:extLst>
          </p:cNvPr>
          <p:cNvSpPr/>
          <p:nvPr/>
        </p:nvSpPr>
        <p:spPr>
          <a:xfrm>
            <a:off x="971600" y="2312876"/>
            <a:ext cx="7200800" cy="2585323"/>
          </a:xfrm>
          <a:prstGeom prst="rect">
            <a:avLst/>
          </a:prstGeom>
        </p:spPr>
        <p:txBody>
          <a:bodyPr wrap="square">
            <a:spAutoFit/>
          </a:bodyPr>
          <a:lstStyle/>
          <a:p>
            <a:pPr algn="just">
              <a:spcBef>
                <a:spcPct val="20000"/>
              </a:spcBef>
            </a:pPr>
            <a:r>
              <a:rPr lang="es-ES" dirty="0">
                <a:latin typeface="+mj-lt"/>
                <a:cs typeface="Arial" charset="0"/>
              </a:rPr>
              <a:t>como anteriormente lo nombramos un problema muy grande que se vive es el robo de información confiable y sensible , debido a que la información que publicamos en nuestras redes sociales , la información que los bancos y empresas tienen puede perjudicarnos por esto estas empresas buscan evaluaciones sus protocolos de seguridad informática y toda la documentación y conocimientos de accesos no autorizados , modificación de información sensible , destrucción de información y daños que se puedan causar a la información que maneja dicha empresa.</a:t>
            </a:r>
            <a:endParaRPr lang="es-CO" dirty="0">
              <a:latin typeface="+mj-lt"/>
              <a:cs typeface="Arial" charset="0"/>
            </a:endParaRPr>
          </a:p>
        </p:txBody>
      </p:sp>
    </p:spTree>
    <p:extLst>
      <p:ext uri="{BB962C8B-B14F-4D97-AF65-F5344CB8AC3E}">
        <p14:creationId xmlns:p14="http://schemas.microsoft.com/office/powerpoint/2010/main" val="86021793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683568" y="1124744"/>
            <a:ext cx="6840760" cy="1865126"/>
          </a:xfrm>
          <a:prstGeom prst="rect">
            <a:avLst/>
          </a:prstGeom>
        </p:spPr>
        <p:txBody>
          <a:bodyPr wrap="square">
            <a:spAutoFit/>
          </a:bodyPr>
          <a:lstStyle/>
          <a:p>
            <a:pPr algn="just">
              <a:spcBef>
                <a:spcPct val="20000"/>
              </a:spcBef>
            </a:pPr>
            <a:r>
              <a:rPr lang="es-CO" dirty="0">
                <a:latin typeface="+mj-lt"/>
                <a:cs typeface="Arial" charset="0"/>
              </a:rPr>
              <a:t>El concepto de seguridad de la información no debe ser confundido con el de seguridad informática, ya que este último sólo se encarga de la seguridad en el medio informático, pudiendo encontrar información en diferentes medios o formas.</a:t>
            </a:r>
          </a:p>
          <a:p>
            <a:pPr algn="just">
              <a:spcBef>
                <a:spcPct val="20000"/>
              </a:spcBef>
            </a:pPr>
            <a:endParaRPr lang="es-CO" b="1" dirty="0">
              <a:latin typeface="+mj-lt"/>
              <a:cs typeface="Arial" charset="0"/>
            </a:endParaRPr>
          </a:p>
          <a:p>
            <a:pPr algn="just">
              <a:spcBef>
                <a:spcPct val="20000"/>
              </a:spcBef>
            </a:pPr>
            <a:endParaRPr lang="es-CO" b="1" dirty="0">
              <a:solidFill>
                <a:schemeClr val="accent6">
                  <a:lumMod val="75000"/>
                </a:schemeClr>
              </a:solidFill>
              <a:latin typeface="Arial Narrow" panose="020B0606020202030204" pitchFamily="34" charset="0"/>
              <a:cs typeface="Arial" charset="0"/>
            </a:endParaRPr>
          </a:p>
        </p:txBody>
      </p:sp>
      <p:sp>
        <p:nvSpPr>
          <p:cNvPr id="5" name="AutoShape 2" descr="Resultado de imagen para seguridad informatica"/>
          <p:cNvSpPr>
            <a:spLocks noChangeAspect="1" noChangeArrowheads="1"/>
          </p:cNvSpPr>
          <p:nvPr/>
        </p:nvSpPr>
        <p:spPr bwMode="auto">
          <a:xfrm>
            <a:off x="155574" y="-144463"/>
            <a:ext cx="1320081" cy="132008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dirty="0"/>
          </a:p>
        </p:txBody>
      </p:sp>
      <p:pic>
        <p:nvPicPr>
          <p:cNvPr id="3" name="Imagen 2">
            <a:extLst>
              <a:ext uri="{FF2B5EF4-FFF2-40B4-BE49-F238E27FC236}">
                <a16:creationId xmlns:a16="http://schemas.microsoft.com/office/drawing/2014/main" id="{AE858945-E9F6-4699-A81D-FEA6C1E5972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3128441"/>
            <a:ext cx="4896544" cy="2640294"/>
          </a:xfrm>
          <a:prstGeom prst="rect">
            <a:avLst/>
          </a:prstGeom>
        </p:spPr>
      </p:pic>
    </p:spTree>
    <p:extLst>
      <p:ext uri="{BB962C8B-B14F-4D97-AF65-F5344CB8AC3E}">
        <p14:creationId xmlns:p14="http://schemas.microsoft.com/office/powerpoint/2010/main" val="218315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43608" y="1196752"/>
            <a:ext cx="6678488" cy="1477328"/>
          </a:xfrm>
          <a:prstGeom prst="rect">
            <a:avLst/>
          </a:prstGeom>
        </p:spPr>
        <p:txBody>
          <a:bodyPr wrap="square">
            <a:spAutoFit/>
          </a:bodyPr>
          <a:lstStyle/>
          <a:p>
            <a:pPr algn="just"/>
            <a:r>
              <a:rPr lang="es-ES" dirty="0"/>
              <a:t>La seguridad informática tiene como objetivo dar a conocer conceptos básicos, investigar y evolucionar en la confiabilidad de la información mitigando los factores de riesgo e implementando mecanismos informáticos, para evitar perdida de información sensible.</a:t>
            </a:r>
            <a:endParaRPr lang="es-CO" dirty="0"/>
          </a:p>
        </p:txBody>
      </p:sp>
      <p:pic>
        <p:nvPicPr>
          <p:cNvPr id="5" name="Imagen 4">
            <a:extLst>
              <a:ext uri="{FF2B5EF4-FFF2-40B4-BE49-F238E27FC236}">
                <a16:creationId xmlns:a16="http://schemas.microsoft.com/office/drawing/2014/main" id="{3581DC85-9FCE-4FC7-8C08-6DCE122335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592" y="3609958"/>
            <a:ext cx="4680520" cy="2880320"/>
          </a:xfrm>
          <a:prstGeom prst="rect">
            <a:avLst/>
          </a:prstGeom>
        </p:spPr>
      </p:pic>
    </p:spTree>
    <p:extLst>
      <p:ext uri="{BB962C8B-B14F-4D97-AF65-F5344CB8AC3E}">
        <p14:creationId xmlns:p14="http://schemas.microsoft.com/office/powerpoint/2010/main" val="28195369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a:themeElements>
    <a:clrScheme name="Pizarr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Pizarr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zarr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218</Words>
  <Application>Microsoft Office PowerPoint</Application>
  <PresentationFormat>Presentación en pantalla (4:3)</PresentationFormat>
  <Paragraphs>7</Paragraphs>
  <Slides>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vt:i4>
      </vt:variant>
    </vt:vector>
  </HeadingPairs>
  <TitlesOfParts>
    <vt:vector size="11" baseType="lpstr">
      <vt:lpstr>Arial</vt:lpstr>
      <vt:lpstr>Arial Narrow</vt:lpstr>
      <vt:lpstr>Calibri</vt:lpstr>
      <vt:lpstr>Calisto MT</vt:lpstr>
      <vt:lpstr>Trebuchet MS</vt:lpstr>
      <vt:lpstr>Wingdings 2</vt:lpstr>
      <vt:lpstr>Pizarra</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Yarithza Hasbleidy Galindo Ayala</dc:creator>
  <cp:lastModifiedBy>Yarithza Hasbleidy Galindo Ayala</cp:lastModifiedBy>
  <cp:revision>1</cp:revision>
  <dcterms:created xsi:type="dcterms:W3CDTF">2019-05-03T02:57:07Z</dcterms:created>
  <dcterms:modified xsi:type="dcterms:W3CDTF">2019-06-07T04:51:33Z</dcterms:modified>
</cp:coreProperties>
</file>