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2/05/2019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21924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6948633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414965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73862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244079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7146941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4225716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208256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04730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9286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87320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6824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6330FAE-141A-4BFF-887C-E995FE81429D}" type="datetime1">
              <a:rPr lang="es-CO" smtClean="0"/>
              <a:t>2/05/2019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1383995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579059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2/05/2019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87622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1365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745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330FAE-141A-4BFF-887C-E995FE81429D}" type="datetime1">
              <a:rPr lang="es-CO" smtClean="0"/>
              <a:t>2/05/2019</a:t>
            </a:fld>
            <a:endParaRPr lang="es-CO"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CO"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4242927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1028019" y="4406537"/>
            <a:ext cx="7080026" cy="1088336"/>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90000"/>
              </a:lnSpc>
              <a:spcBef>
                <a:spcPct val="0"/>
              </a:spcBef>
              <a:spcAft>
                <a:spcPts val="600"/>
              </a:spcAft>
              <a:buNone/>
            </a:pPr>
            <a:endParaRPr lang="en-US" sz="17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endParaRPr>
          </a:p>
          <a:p>
            <a:pPr marL="0" indent="0" algn="ctr" defTabSz="457200">
              <a:lnSpc>
                <a:spcPct val="90000"/>
              </a:lnSpc>
              <a:spcBef>
                <a:spcPct val="0"/>
              </a:spcBef>
              <a:spcAft>
                <a:spcPts val="600"/>
              </a:spcAft>
              <a:buNone/>
            </a:pPr>
            <a:r>
              <a:rPr lang="en-US" sz="17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rPr>
              <a:t>INTRODUCCION A LA </a:t>
            </a:r>
          </a:p>
          <a:p>
            <a:pPr marL="0" indent="0" algn="ctr" defTabSz="457200">
              <a:lnSpc>
                <a:spcPct val="90000"/>
              </a:lnSpc>
              <a:spcBef>
                <a:spcPct val="0"/>
              </a:spcBef>
              <a:spcAft>
                <a:spcPts val="600"/>
              </a:spcAft>
              <a:buNone/>
            </a:pPr>
            <a:r>
              <a:rPr lang="en-US" sz="17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rPr>
              <a:t>SEGURIDAD INFORMATICA</a:t>
            </a:r>
          </a:p>
          <a:p>
            <a:pPr marL="0" indent="0" algn="ctr" defTabSz="457200">
              <a:lnSpc>
                <a:spcPct val="90000"/>
              </a:lnSpc>
              <a:spcBef>
                <a:spcPct val="0"/>
              </a:spcBef>
              <a:spcAft>
                <a:spcPts val="600"/>
              </a:spcAft>
              <a:buNone/>
            </a:pPr>
            <a:endParaRPr lang="en-US" sz="17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mj-cs"/>
            </a:endParaRPr>
          </a:p>
        </p:txBody>
      </p:sp>
      <p:pic>
        <p:nvPicPr>
          <p:cNvPr id="9" name="Graphic 8">
            <a:extLst>
              <a:ext uri="{FF2B5EF4-FFF2-40B4-BE49-F238E27FC236}">
                <a16:creationId xmlns:a16="http://schemas.microsoft.com/office/drawing/2014/main" id="{94CFF024-7B09-4022-9393-C9BC486D7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49768" y="643463"/>
            <a:ext cx="3249553" cy="3249553"/>
          </a:xfrm>
          <a:prstGeom prst="rect">
            <a:avLst/>
          </a:prstGeom>
        </p:spPr>
      </p:pic>
    </p:spTree>
    <p:extLst>
      <p:ext uri="{BB962C8B-B14F-4D97-AF65-F5344CB8AC3E}">
        <p14:creationId xmlns:p14="http://schemas.microsoft.com/office/powerpoint/2010/main" val="19367422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1600" y="620688"/>
            <a:ext cx="7200800" cy="2585323"/>
          </a:xfrm>
          <a:prstGeom prst="rect">
            <a:avLst/>
          </a:prstGeom>
        </p:spPr>
        <p:txBody>
          <a:bodyPr wrap="square">
            <a:spAutoFit/>
          </a:bodyPr>
          <a:lstStyle/>
          <a:p>
            <a:pPr algn="just">
              <a:spcBef>
                <a:spcPct val="20000"/>
              </a:spcBef>
            </a:pPr>
            <a:r>
              <a:rPr lang="es-CO" dirty="0">
                <a:latin typeface="+mj-lt"/>
                <a:cs typeface="Arial" charset="0"/>
              </a:rPr>
              <a:t>La seguridad informática, es el área de la informática que se enfoca en la protección de la infraestructura computacional y todo lo relacionado con esta (incluyendo la información contenida). Para ello existen una serie de estándares, protocolos, métodos, reglas, herramientas y leyes concebidas para minimizar los posibles riesgos a la infraestructura o a la información. La seguridad informática comprende software, bases de datos, metadatos, archivos y todo lo que la organización valore (activo) y signifique un riesgo si ésta llega a manos de otras personas. Este tipo de información se conoce como información privilegiada o confidencial.</a:t>
            </a:r>
          </a:p>
        </p:txBody>
      </p:sp>
      <p:pic>
        <p:nvPicPr>
          <p:cNvPr id="4" name="Imagen 3" descr="Imagen que contiene objeto&#10;&#10;Descripción generada automáticamente">
            <a:extLst>
              <a:ext uri="{FF2B5EF4-FFF2-40B4-BE49-F238E27FC236}">
                <a16:creationId xmlns:a16="http://schemas.microsoft.com/office/drawing/2014/main" id="{79DE81F0-0ACA-4C7D-BFD2-1F7646C80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660160"/>
            <a:ext cx="3901440" cy="2438400"/>
          </a:xfrm>
          <a:prstGeom prst="rect">
            <a:avLst/>
          </a:prstGeom>
        </p:spPr>
      </p:pic>
    </p:spTree>
    <p:extLst>
      <p:ext uri="{BB962C8B-B14F-4D97-AF65-F5344CB8AC3E}">
        <p14:creationId xmlns:p14="http://schemas.microsoft.com/office/powerpoint/2010/main" val="86021793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3568" y="1124744"/>
            <a:ext cx="6840760" cy="1865126"/>
          </a:xfrm>
          <a:prstGeom prst="rect">
            <a:avLst/>
          </a:prstGeom>
        </p:spPr>
        <p:txBody>
          <a:bodyPr wrap="square">
            <a:spAutoFit/>
          </a:bodyPr>
          <a:lstStyle/>
          <a:p>
            <a:pPr algn="just">
              <a:spcBef>
                <a:spcPct val="20000"/>
              </a:spcBef>
            </a:pPr>
            <a:r>
              <a:rPr lang="es-CO" dirty="0">
                <a:latin typeface="+mj-lt"/>
                <a:cs typeface="Arial" charset="0"/>
              </a:rPr>
              <a:t>El concepto de seguridad de la información no debe ser confundido con el de seguridad informática, ya que este último sólo se encarga de la seguridad en el medio informático, pudiendo encontrar información en diferentes medios o formas.</a:t>
            </a:r>
          </a:p>
          <a:p>
            <a:pPr algn="just">
              <a:spcBef>
                <a:spcPct val="20000"/>
              </a:spcBef>
            </a:pPr>
            <a:endParaRPr lang="es-CO" b="1" dirty="0">
              <a:latin typeface="+mj-lt"/>
              <a:cs typeface="Arial" charset="0"/>
            </a:endParaRPr>
          </a:p>
          <a:p>
            <a:pPr algn="just">
              <a:spcBef>
                <a:spcPct val="20000"/>
              </a:spcBef>
            </a:pPr>
            <a:endParaRPr lang="es-CO" b="1" dirty="0">
              <a:solidFill>
                <a:schemeClr val="accent6">
                  <a:lumMod val="75000"/>
                </a:schemeClr>
              </a:solidFill>
              <a:latin typeface="Arial Narrow" panose="020B0606020202030204" pitchFamily="34" charset="0"/>
              <a:cs typeface="Arial" charset="0"/>
            </a:endParaRPr>
          </a:p>
        </p:txBody>
      </p:sp>
      <p:sp>
        <p:nvSpPr>
          <p:cNvPr id="5" name="AutoShape 2" descr="Resultado de imagen para seguridad informatica"/>
          <p:cNvSpPr>
            <a:spLocks noChangeAspect="1" noChangeArrowheads="1"/>
          </p:cNvSpPr>
          <p:nvPr/>
        </p:nvSpPr>
        <p:spPr bwMode="auto">
          <a:xfrm>
            <a:off x="155574" y="-144463"/>
            <a:ext cx="1320081" cy="13200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pic>
        <p:nvPicPr>
          <p:cNvPr id="3" name="Imagen 2">
            <a:extLst>
              <a:ext uri="{FF2B5EF4-FFF2-40B4-BE49-F238E27FC236}">
                <a16:creationId xmlns:a16="http://schemas.microsoft.com/office/drawing/2014/main" id="{AE858945-E9F6-4699-A81D-FEA6C1E5972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28441"/>
            <a:ext cx="4896544" cy="2640294"/>
          </a:xfrm>
          <a:prstGeom prst="rect">
            <a:avLst/>
          </a:prstGeom>
        </p:spPr>
      </p:pic>
    </p:spTree>
    <p:extLst>
      <p:ext uri="{BB962C8B-B14F-4D97-AF65-F5344CB8AC3E}">
        <p14:creationId xmlns:p14="http://schemas.microsoft.com/office/powerpoint/2010/main" val="21831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1196752"/>
            <a:ext cx="6678488" cy="2031325"/>
          </a:xfrm>
          <a:prstGeom prst="rect">
            <a:avLst/>
          </a:prstGeom>
        </p:spPr>
        <p:txBody>
          <a:bodyPr wrap="square">
            <a:spAutoFit/>
          </a:bodyPr>
          <a:lstStyle/>
          <a:p>
            <a:pPr algn="just"/>
            <a:r>
              <a:rPr lang="es-CO" dirty="0"/>
              <a:t>La seguridad informática es la disciplina que se ocupa de diseñar las normas, procedimientos, métodos y técnicas destinados a conseguir un sistema de información seguro y confiable. Donde se a convertido en un área clave en el mundo interconectado de hoy, día a día, en los principales medios de comunicación se repiten los ataques de virus, hackers y otros peligros tecnológicos. Desde el ámbito corporativo y gubernamental</a:t>
            </a:r>
          </a:p>
        </p:txBody>
      </p:sp>
      <p:pic>
        <p:nvPicPr>
          <p:cNvPr id="5" name="Imagen 4">
            <a:extLst>
              <a:ext uri="{FF2B5EF4-FFF2-40B4-BE49-F238E27FC236}">
                <a16:creationId xmlns:a16="http://schemas.microsoft.com/office/drawing/2014/main" id="{3581DC85-9FCE-4FC7-8C08-6DCE12233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592" y="3609958"/>
            <a:ext cx="4680520" cy="2880320"/>
          </a:xfrm>
          <a:prstGeom prst="rect">
            <a:avLst/>
          </a:prstGeom>
        </p:spPr>
      </p:pic>
    </p:spTree>
    <p:extLst>
      <p:ext uri="{BB962C8B-B14F-4D97-AF65-F5344CB8AC3E}">
        <p14:creationId xmlns:p14="http://schemas.microsoft.com/office/powerpoint/2010/main" val="2819536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231</Words>
  <Application>Microsoft Office PowerPoint</Application>
  <PresentationFormat>Presentación en pantalla (4:3)</PresentationFormat>
  <Paragraphs>6</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Arial Narrow</vt:lpstr>
      <vt:lpstr>Calibri</vt:lpstr>
      <vt:lpstr>Calisto MT</vt:lpstr>
      <vt:lpstr>Wingdings 2</vt:lpstr>
      <vt:lpstr>Pizarra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2019-05-03T02:57:07Z</dcterms:created>
  <dcterms:modified xsi:type="dcterms:W3CDTF">2019-05-03T03:00:11Z</dcterms:modified>
</cp:coreProperties>
</file>