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23257-ED2D-4CA1-A552-E2FA392B62AA}" v="1688" dt="2019-06-07T05:16:14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ithza Hasbleidy Galindo Ayala" userId="81d3b4e3-e252-4d52-8b97-5ee33ca8cec6" providerId="ADAL" clId="{00823257-ED2D-4CA1-A552-E2FA392B62AA}"/>
    <pc:docChg chg="undo custSel modSld">
      <pc:chgData name="Yarithza Hasbleidy Galindo Ayala" userId="81d3b4e3-e252-4d52-8b97-5ee33ca8cec6" providerId="ADAL" clId="{00823257-ED2D-4CA1-A552-E2FA392B62AA}" dt="2019-06-07T05:16:14.946" v="1688"/>
      <pc:docMkLst>
        <pc:docMk/>
      </pc:docMkLst>
      <pc:sldChg chg="modTransition">
        <pc:chgData name="Yarithza Hasbleidy Galindo Ayala" userId="81d3b4e3-e252-4d52-8b97-5ee33ca8cec6" providerId="ADAL" clId="{00823257-ED2D-4CA1-A552-E2FA392B62AA}" dt="2019-06-07T05:15:53.109" v="1685"/>
        <pc:sldMkLst>
          <pc:docMk/>
          <pc:sldMk cId="1936742288" sldId="257"/>
        </pc:sldMkLst>
      </pc:sldChg>
      <pc:sldChg chg="addSp delSp modSp modTransition">
        <pc:chgData name="Yarithza Hasbleidy Galindo Ayala" userId="81d3b4e3-e252-4d52-8b97-5ee33ca8cec6" providerId="ADAL" clId="{00823257-ED2D-4CA1-A552-E2FA392B62AA}" dt="2019-06-07T05:15:59.595" v="1686"/>
        <pc:sldMkLst>
          <pc:docMk/>
          <pc:sldMk cId="2381691541" sldId="258"/>
        </pc:sldMkLst>
        <pc:spChg chg="add del mod">
          <ac:chgData name="Yarithza Hasbleidy Galindo Ayala" userId="81d3b4e3-e252-4d52-8b97-5ee33ca8cec6" providerId="ADAL" clId="{00823257-ED2D-4CA1-A552-E2FA392B62AA}" dt="2019-06-07T05:14:28.126" v="1675" actId="20577"/>
          <ac:spMkLst>
            <pc:docMk/>
            <pc:sldMk cId="2381691541" sldId="258"/>
            <ac:spMk id="2" creationId="{00000000-0000-0000-0000-000000000000}"/>
          </ac:spMkLst>
        </pc:spChg>
      </pc:sldChg>
      <pc:sldChg chg="modSp modTransition">
        <pc:chgData name="Yarithza Hasbleidy Galindo Ayala" userId="81d3b4e3-e252-4d52-8b97-5ee33ca8cec6" providerId="ADAL" clId="{00823257-ED2D-4CA1-A552-E2FA392B62AA}" dt="2019-06-07T05:16:06.082" v="1687"/>
        <pc:sldMkLst>
          <pc:docMk/>
          <pc:sldMk cId="1735343987" sldId="259"/>
        </pc:sldMkLst>
        <pc:spChg chg="mod">
          <ac:chgData name="Yarithza Hasbleidy Galindo Ayala" userId="81d3b4e3-e252-4d52-8b97-5ee33ca8cec6" providerId="ADAL" clId="{00823257-ED2D-4CA1-A552-E2FA392B62AA}" dt="2019-06-07T05:14:48.502" v="1682" actId="20577"/>
          <ac:spMkLst>
            <pc:docMk/>
            <pc:sldMk cId="1735343987" sldId="259"/>
            <ac:spMk id="2" creationId="{00000000-0000-0000-0000-000000000000}"/>
          </ac:spMkLst>
        </pc:spChg>
      </pc:sldChg>
      <pc:sldChg chg="modSp modTransition">
        <pc:chgData name="Yarithza Hasbleidy Galindo Ayala" userId="81d3b4e3-e252-4d52-8b97-5ee33ca8cec6" providerId="ADAL" clId="{00823257-ED2D-4CA1-A552-E2FA392B62AA}" dt="2019-06-07T05:16:14.946" v="1688"/>
        <pc:sldMkLst>
          <pc:docMk/>
          <pc:sldMk cId="1218828848" sldId="260"/>
        </pc:sldMkLst>
        <pc:spChg chg="mod">
          <ac:chgData name="Yarithza Hasbleidy Galindo Ayala" userId="81d3b4e3-e252-4d52-8b97-5ee33ca8cec6" providerId="ADAL" clId="{00823257-ED2D-4CA1-A552-E2FA392B62AA}" dt="2019-06-07T05:15:01.138" v="1683" actId="6549"/>
          <ac:spMkLst>
            <pc:docMk/>
            <pc:sldMk cId="1218828848" sldId="26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433B-509E-4DC7-B214-CED01993DB01}" type="datetimeFigureOut">
              <a:rPr lang="es-CO" smtClean="0"/>
              <a:pPr/>
              <a:t>6/06/2019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4FFE-A5FB-476F-8AA4-D9554FCA263E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09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B5C2-953C-48F4-8036-8149E321EBE7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5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7AA-A0F9-4CEA-9C89-7CC4B96EFBBB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98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0D9D-8886-438C-B3AC-C0C6499B7D8C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F400-3EDD-4B93-B1D4-3B4E907EC021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5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3B09-D336-4CF7-91D4-B6E9115CB8A4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6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138E-880C-4059-8E27-FF876D100CAF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1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62488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49508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E56-31C3-428C-906D-B3E9E4B8DBAD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67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B20-0F53-4606-9515-75A418ADA495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A7B92AE-B2EB-4F10-B119-B863F70790DC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0FAE-141A-4BFF-887C-E995FE81429D}" type="datetime1">
              <a:rPr lang="es-CO" smtClean="0"/>
              <a:t>6/06/2019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327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 descr="Imagen que contiene electrónica, compact disk&#10;&#10;Descripción generada automáticamente">
            <a:extLst>
              <a:ext uri="{FF2B5EF4-FFF2-40B4-BE49-F238E27FC236}">
                <a16:creationId xmlns:a16="http://schemas.microsoft.com/office/drawing/2014/main" id="{6A63BA14-8F28-43A2-9C00-C07266A6A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r="19607"/>
          <a:stretch/>
        </p:blipFill>
        <p:spPr>
          <a:xfrm>
            <a:off x="20" y="10"/>
            <a:ext cx="9143751" cy="6857990"/>
          </a:xfrm>
          <a:prstGeom prst="rect">
            <a:avLst/>
          </a:prstGeom>
        </p:spPr>
      </p:pic>
      <p:sp>
        <p:nvSpPr>
          <p:cNvPr id="5" name="2 Marcador de texto"/>
          <p:cNvSpPr txBox="1">
            <a:spLocks/>
          </p:cNvSpPr>
          <p:nvPr/>
        </p:nvSpPr>
        <p:spPr>
          <a:xfrm>
            <a:off x="3732477" y="992221"/>
            <a:ext cx="4685481" cy="4873558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cap="all" dirty="0">
                <a:latin typeface="+mj-lt"/>
                <a:ea typeface="+mj-ea"/>
                <a:cs typeface="+mj-cs"/>
              </a:rPr>
              <a:t>PRINCIPIOS DE LA SEGURIDAD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200" cap="all" dirty="0">
                <a:latin typeface="+mj-lt"/>
                <a:ea typeface="+mj-ea"/>
                <a:cs typeface="+mj-cs"/>
              </a:rPr>
              <a:t>INFORMATICA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200" cap="all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2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4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576" y="476672"/>
            <a:ext cx="71825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5 principios de la seguridad informática que conforman los pilares básicos de la Ciberseguridad. 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Privilegios mínimos:  para este es importante tener claro que se debería dar solo la información básica , mas relevante posible y útil que un usuarios necesite para poder trabajar.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</a:t>
            </a:r>
            <a:r>
              <a:rPr lang="es-CO" dirty="0"/>
              <a:t>errado por defecto: Esta se fundamenta en que los trabajadores o empleadores solo tenga acceso a lo que necesiten utilizar y así se puede realizar un mejor análisis de riesgo.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Segregación de deberes: es aquella que ayuda a reducir los conflictos de intereses , debido a que esta se fundamenta en la ética y la deontología (que trata de los deberes y principios que afecta a una profesión 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Defensa en profundidad: Se coloca diferentes niveles de seguridad de acuerdo con los riesgos , para esto se colocan varias barreras y filtros para que la información no sea vulnerable.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Lo diversificado y lo coherente: es un proceso que es difícil de llevar por que en las grandes empresas es difícil proteger clientes y proveedores , para esto se toma la mira de llevar mas allá la seguridad información y no solo fundamentarse en un solo ambiente. </a:t>
            </a:r>
          </a:p>
        </p:txBody>
      </p:sp>
    </p:spTree>
    <p:extLst>
      <p:ext uri="{BB962C8B-B14F-4D97-AF65-F5344CB8AC3E}">
        <p14:creationId xmlns:p14="http://schemas.microsoft.com/office/powerpoint/2010/main" val="238169154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889844"/>
            <a:ext cx="7272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Consejos Básicos de Seguridad </a:t>
            </a:r>
          </a:p>
          <a:p>
            <a:r>
              <a:rPr lang="es-CO" dirty="0"/>
              <a:t> </a:t>
            </a:r>
          </a:p>
          <a:p>
            <a:r>
              <a:rPr lang="es-CO" dirty="0"/>
              <a:t>Prácticas y costumbres para maximizar la seguridad informática en la empresa, algunos de ellos son los siguientes: </a:t>
            </a:r>
          </a:p>
          <a:p>
            <a:r>
              <a:rPr lang="es-CO" dirty="0"/>
              <a:t> </a:t>
            </a:r>
          </a:p>
          <a:p>
            <a:r>
              <a:rPr lang="es-CO" dirty="0"/>
              <a:t>• Mantener actualizado el equipo (Sistema Operativo y aplicaciones). </a:t>
            </a:r>
          </a:p>
          <a:p>
            <a:endParaRPr lang="es-CO" dirty="0"/>
          </a:p>
          <a:p>
            <a:r>
              <a:rPr lang="es-CO" dirty="0"/>
              <a:t>• Hacer copias de seguridad con frecuencia. </a:t>
            </a:r>
          </a:p>
          <a:p>
            <a:endParaRPr lang="es-CO" dirty="0"/>
          </a:p>
          <a:p>
            <a:r>
              <a:rPr lang="es-CO" dirty="0"/>
              <a:t>• Instalar software legal (se obtiene garantía y soporte). </a:t>
            </a:r>
          </a:p>
          <a:p>
            <a:endParaRPr lang="es-CO" dirty="0"/>
          </a:p>
          <a:p>
            <a:r>
              <a:rPr lang="es-CO" dirty="0"/>
              <a:t>• Usar contraseñas fuertes (evitar nombres, fechas, datos conocidos o deducibles, etc.). </a:t>
            </a:r>
          </a:p>
          <a:p>
            <a:endParaRPr lang="es-CO" dirty="0"/>
          </a:p>
          <a:p>
            <a:r>
              <a:rPr lang="es-CO" dirty="0"/>
              <a:t>• Utilizar herramientas de seguridad para proteger o reparar el equipo. </a:t>
            </a:r>
          </a:p>
        </p:txBody>
      </p:sp>
    </p:spTree>
    <p:extLst>
      <p:ext uri="{BB962C8B-B14F-4D97-AF65-F5344CB8AC3E}">
        <p14:creationId xmlns:p14="http://schemas.microsoft.com/office/powerpoint/2010/main" val="173534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9592" y="1166843"/>
            <a:ext cx="71287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 • No descargar o  ejecutar ficheros desde sitios sospechosos  o procedentes de correos sospechosos o no solicitados. </a:t>
            </a:r>
          </a:p>
          <a:p>
            <a:endParaRPr lang="es-CO" dirty="0"/>
          </a:p>
          <a:p>
            <a:r>
              <a:rPr lang="es-CO" dirty="0"/>
              <a:t>• Analizar con un antivirus todo lo que se descargue. </a:t>
            </a:r>
          </a:p>
          <a:p>
            <a:endParaRPr lang="es-CO" dirty="0"/>
          </a:p>
          <a:p>
            <a:r>
              <a:rPr lang="es-CO" dirty="0"/>
              <a:t>• No facilitar la cuenta de correo a desconocidos o publicarla en sitios desconocidos. </a:t>
            </a:r>
          </a:p>
          <a:p>
            <a:endParaRPr lang="es-CO" dirty="0"/>
          </a:p>
          <a:p>
            <a:r>
              <a:rPr lang="es-CO" dirty="0"/>
              <a:t>• No responder a mensajes falsos. </a:t>
            </a:r>
          </a:p>
          <a:p>
            <a:endParaRPr lang="es-CO" dirty="0"/>
          </a:p>
          <a:p>
            <a:r>
              <a:rPr lang="es-CO" dirty="0"/>
              <a:t>• Observar que la dirección comienza por HTTPS cuando se este comprando o consultando banca por internet. </a:t>
            </a:r>
          </a:p>
          <a:p>
            <a:endParaRPr lang="es-CO" dirty="0"/>
          </a:p>
          <a:p>
            <a:r>
              <a:rPr lang="es-CO" dirty="0"/>
              <a:t>• Tener en cuenta que el banco nunca pedirá información confidencial por correo electrónico ni por teléfono. </a:t>
            </a:r>
          </a:p>
        </p:txBody>
      </p:sp>
    </p:spTree>
    <p:extLst>
      <p:ext uri="{BB962C8B-B14F-4D97-AF65-F5344CB8AC3E}">
        <p14:creationId xmlns:p14="http://schemas.microsoft.com/office/powerpoint/2010/main" val="121882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378</Words>
  <Application>Microsoft Office PowerPoint</Application>
  <PresentationFormat>Presentación en pantalla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Yarithza Hasbleidy Galindo Ayala</dc:creator>
  <cp:lastModifiedBy>Yarithza Hasbleidy Galindo Ayala</cp:lastModifiedBy>
  <cp:revision>1</cp:revision>
  <dcterms:created xsi:type="dcterms:W3CDTF">2019-05-03T03:04:46Z</dcterms:created>
  <dcterms:modified xsi:type="dcterms:W3CDTF">2019-06-07T05:16:24Z</dcterms:modified>
</cp:coreProperties>
</file>