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itza Pinto" initials="YP" lastIdx="1" clrIdx="0">
    <p:extLst>
      <p:ext uri="{19B8F6BF-5375-455C-9EA6-DF929625EA0E}">
        <p15:presenceInfo xmlns:p15="http://schemas.microsoft.com/office/powerpoint/2012/main" userId="c33f39121ddfab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5T22:40:24.665" idx="1">
    <p:pos x="5661" y="2890"/>
    <p:text>No estoy 100% segura</p:text>
    <p:extLst>
      <p:ext uri="{C676402C-5697-4E1C-873F-D02D1690AC5C}">
        <p15:threadingInfo xmlns:p15="http://schemas.microsoft.com/office/powerpoint/2012/main" timeZoneBias="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7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42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4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815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20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294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65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007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338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2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80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370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3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857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27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18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AD1F-4003-416F-83FC-B26AFAA9B1CA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9F3FC8-1406-430E-B53B-0D475FE562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49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F09A0D-4D78-40E3-BD90-2DF5C8194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73229"/>
            <a:ext cx="7766936" cy="1646302"/>
          </a:xfrm>
        </p:spPr>
        <p:txBody>
          <a:bodyPr/>
          <a:lstStyle/>
          <a:p>
            <a:pPr algn="ctr"/>
            <a:r>
              <a:rPr lang="es-ES" dirty="0"/>
              <a:t>5 (CINCO) FUERZAS DE PORTER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6233D82-EDAD-4320-A12C-AC001087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416" y="3997825"/>
            <a:ext cx="8002627" cy="204516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2500" dirty="0"/>
              <a:t>Yaritza Pinto Millao </a:t>
            </a:r>
          </a:p>
          <a:p>
            <a:pPr algn="ctr"/>
            <a:r>
              <a:rPr lang="es-ES" sz="2500"/>
              <a:t>(</a:t>
            </a:r>
            <a:r>
              <a:rPr lang="es-ES" sz="2500" dirty="0"/>
              <a:t>Integrantes del grupo aleatorio: Daniel Lagos - Andrea Rojas – Javier Salgado)</a:t>
            </a:r>
          </a:p>
          <a:p>
            <a:pPr algn="ctr"/>
            <a:r>
              <a:rPr lang="es-ES" sz="2500" dirty="0"/>
              <a:t>Emprendimiento Digital con Tecnologías Web (BOTIC-SOFOF-20-14-06-0057)</a:t>
            </a:r>
          </a:p>
          <a:p>
            <a:pPr algn="ctr"/>
            <a:r>
              <a:rPr lang="es-ES" sz="2500" dirty="0"/>
              <a:t>25 de Junio de 2021 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116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92F3A-2502-4D84-84BB-77E86BC7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CONCEPTO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76CB43-836E-4DDF-92E9-08FB1E33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90" y="1589405"/>
            <a:ext cx="5553768" cy="4658995"/>
          </a:xfrm>
        </p:spPr>
      </p:pic>
    </p:spTree>
    <p:extLst>
      <p:ext uri="{BB962C8B-B14F-4D97-AF65-F5344CB8AC3E}">
        <p14:creationId xmlns:p14="http://schemas.microsoft.com/office/powerpoint/2010/main" val="307532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CE2FE17-EA85-49E6-8D18-239C941C72C2}"/>
              </a:ext>
            </a:extLst>
          </p:cNvPr>
          <p:cNvSpPr txBox="1"/>
          <p:nvPr/>
        </p:nvSpPr>
        <p:spPr>
          <a:xfrm>
            <a:off x="8357786" y="1111233"/>
            <a:ext cx="3197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rivalidad entre competidores es relativamente suave. No hay un competidor directo fuerte. En el segmento de cortos de video de ocio.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DDA0CE-EC24-4D88-9BC9-6E5503DD3CB2}"/>
              </a:ext>
            </a:extLst>
          </p:cNvPr>
          <p:cNvSpPr txBox="1"/>
          <p:nvPr/>
        </p:nvSpPr>
        <p:spPr>
          <a:xfrm>
            <a:off x="85458" y="2461625"/>
            <a:ext cx="2454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  Las suscripciones de los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influencers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tienen condiciones unilaterales impuestas por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No hay negociación alguna que pueda hacerse.</a:t>
            </a:r>
          </a:p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desarrolladores tampoco tienen mucho poder de negociación.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E41DCE-06D9-4C1F-9A42-77EA9CB254D2}"/>
              </a:ext>
            </a:extLst>
          </p:cNvPr>
          <p:cNvSpPr txBox="1"/>
          <p:nvPr/>
        </p:nvSpPr>
        <p:spPr>
          <a:xfrm>
            <a:off x="777381" y="419341"/>
            <a:ext cx="531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Nuevos Competidores:  Kwai está entrando pagando por ver videos.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Zynn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DubSmash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Byte son competidores nuevos pero no tienen todavía una importancia </a:t>
            </a:r>
          </a:p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465495-B390-48EC-8462-5EB0322E8984}"/>
              </a:ext>
            </a:extLst>
          </p:cNvPr>
          <p:cNvSpPr txBox="1"/>
          <p:nvPr/>
        </p:nvSpPr>
        <p:spPr>
          <a:xfrm>
            <a:off x="5384948" y="5731130"/>
            <a:ext cx="531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tipo de servicio que presta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bastante único. Es bastante difícil que aparezca un servicio sustitutivo.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469F5D-AAE9-498F-B6EE-5BA4D926B969}"/>
              </a:ext>
            </a:extLst>
          </p:cNvPr>
          <p:cNvSpPr txBox="1"/>
          <p:nvPr/>
        </p:nvSpPr>
        <p:spPr>
          <a:xfrm>
            <a:off x="8229688" y="3059668"/>
            <a:ext cx="3418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clientes pueden cambiarse fácilmente de una app a otra, lo que sería lo único que podrías negociar.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B8AF9A8-2EE0-446F-BF96-4119709E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08" y="1144751"/>
            <a:ext cx="5689480" cy="449495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0D7D1E3-F42A-4E19-98F4-69B06E9AD9A0}"/>
              </a:ext>
            </a:extLst>
          </p:cNvPr>
          <p:cNvSpPr/>
          <p:nvPr/>
        </p:nvSpPr>
        <p:spPr>
          <a:xfrm>
            <a:off x="5857165" y="96479"/>
            <a:ext cx="2500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Tik</a:t>
            </a:r>
            <a:r>
              <a:rPr lang="es-MX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54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500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163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Wingdings 3</vt:lpstr>
      <vt:lpstr>Faceta</vt:lpstr>
      <vt:lpstr>5 (CINCO) FUERZAS DE PORTER </vt:lpstr>
      <vt:lpstr>CONCEPTO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Andrés Salgado</dc:creator>
  <cp:lastModifiedBy>Yaritza Pinto</cp:lastModifiedBy>
  <cp:revision>14</cp:revision>
  <dcterms:created xsi:type="dcterms:W3CDTF">2021-06-26T00:51:05Z</dcterms:created>
  <dcterms:modified xsi:type="dcterms:W3CDTF">2021-06-29T06:29:12Z</dcterms:modified>
</cp:coreProperties>
</file>