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itza Pinto" initials="YP" lastIdx="2" clrIdx="0">
    <p:extLst>
      <p:ext uri="{19B8F6BF-5375-455C-9EA6-DF929625EA0E}">
        <p15:presenceInfo xmlns:p15="http://schemas.microsoft.com/office/powerpoint/2012/main" userId="c33f39121ddfab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0046-8F8D-4C94-9353-FFFA9CCC85C5}" type="datetimeFigureOut">
              <a:rPr lang="es-ES" smtClean="0"/>
              <a:t>28/06/2021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840F7-E47D-4792-860F-9144D25C32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48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1F673-1F19-478F-9277-72E5F2884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PROPUESTA DE VALOR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D3C7D-9880-40E1-9F4F-2A21B1B7A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Yaritza Pinto Millao </a:t>
            </a:r>
          </a:p>
          <a:p>
            <a:r>
              <a:rPr lang="es-ES" dirty="0"/>
              <a:t>Emprendimiento Digital con Tecnologías Web (BOTIC-SOFOF-20-14-06-0057)</a:t>
            </a:r>
          </a:p>
          <a:p>
            <a:r>
              <a:rPr lang="es-ES" dirty="0"/>
              <a:t>24 de Junio de 2021</a:t>
            </a:r>
          </a:p>
        </p:txBody>
      </p:sp>
    </p:spTree>
    <p:extLst>
      <p:ext uri="{BB962C8B-B14F-4D97-AF65-F5344CB8AC3E}">
        <p14:creationId xmlns:p14="http://schemas.microsoft.com/office/powerpoint/2010/main" val="375629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3CC2-29ED-4420-90E7-F093A20C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3769"/>
            <a:ext cx="9601200" cy="1485900"/>
          </a:xfrm>
        </p:spPr>
        <p:txBody>
          <a:bodyPr/>
          <a:lstStyle/>
          <a:p>
            <a:pPr algn="ctr"/>
            <a:r>
              <a:rPr lang="es-ES" dirty="0"/>
              <a:t>CONCEPTO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18A751-244C-4518-8805-CC4719537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74" y="1203463"/>
            <a:ext cx="8732122" cy="5165481"/>
          </a:xfrm>
        </p:spPr>
      </p:pic>
    </p:spTree>
    <p:extLst>
      <p:ext uri="{BB962C8B-B14F-4D97-AF65-F5344CB8AC3E}">
        <p14:creationId xmlns:p14="http://schemas.microsoft.com/office/powerpoint/2010/main" val="744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540D-B641-41EF-B8D8-B4F36A19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PROPUESTA DE VALOR “BE AWARE OF”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EB493-D86F-4679-9D81-0EA0D1DE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u="sng" dirty="0"/>
              <a:t>DOLOR O FRUSTRACIÓN</a:t>
            </a:r>
            <a:r>
              <a:rPr lang="es-ES" dirty="0"/>
              <a:t>: La necesidad “dolor” o “frustración” que busca satisfacer el servicio es la desinformación producida por un lenguaje expresado con vocabulario avanzado, términos ajenos y complejos que crea una barrera entre los clientes y la retroalimentación de tratamientos ante una persona en inminente peligro</a:t>
            </a:r>
          </a:p>
          <a:p>
            <a:r>
              <a:rPr lang="es-ES" b="1" u="sng" dirty="0"/>
              <a:t>PRODUCTO O SERVICIO</a:t>
            </a:r>
            <a:r>
              <a:rPr lang="es-ES" dirty="0"/>
              <a:t>: Página Web/APP con mira a usar un lenguaje simple, interfaz amigable con funcionalidades y contenido acorde a informar e instruir en explicar el fenómeno de patrones de comportamiento anormal para una mayor preparación en acciones a realizar</a:t>
            </a:r>
          </a:p>
          <a:p>
            <a:r>
              <a:rPr lang="es-ES" b="1" u="sng" dirty="0"/>
              <a:t>SEGMENTO DE CLIENTES</a:t>
            </a:r>
            <a:r>
              <a:rPr lang="es-ES" dirty="0"/>
              <a:t>: Público general, clientes que sospechen de alguna enfermedad o síntoma negativo tales como estrés, ansiedad, autodesprecio, falta de energía, pesimismo entre otros.</a:t>
            </a:r>
          </a:p>
          <a:p>
            <a:r>
              <a:rPr lang="es-ES" b="1" u="sng" dirty="0"/>
              <a:t>PROPUESTA DE VALOR</a:t>
            </a:r>
            <a:r>
              <a:rPr lang="es-ES" dirty="0"/>
              <a:t>: La visión es simplificar un problema latente, el desinterés de capacitarse ante lenguaje complejo y extenso, proporcionando información simple, legible, permitiendo una retención del público para que se instruyan de manera rápida y comprensiva.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87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3935C-074D-4B3C-A2F1-87B26B58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PROFUNDIZACIÓN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B8C7F-61EE-42F1-B690-DE6423FE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Cómo tu empresa, producto o servicio resuelve el problema o necesidad de tu cliente:</a:t>
            </a:r>
          </a:p>
          <a:p>
            <a:r>
              <a:rPr lang="es-ES" i="1" dirty="0"/>
              <a:t>Otorgando una interfaz simple, atrayente visualmente, entregando información de manera eficaz, breve, permitiendo una mayor retención</a:t>
            </a:r>
          </a:p>
          <a:p>
            <a:r>
              <a:rPr lang="es-ES" b="1" dirty="0"/>
              <a:t>Qué beneficios debe esperar el cliente de tu servicio:</a:t>
            </a:r>
          </a:p>
          <a:p>
            <a:r>
              <a:rPr lang="es-ES" i="1" dirty="0"/>
              <a:t>Absorción de información de manera eficiente, rápida, significativa y directa, con un aprendizaje ameno </a:t>
            </a:r>
          </a:p>
          <a:p>
            <a:r>
              <a:rPr lang="es-ES" b="1" dirty="0"/>
              <a:t>Por qué te debe elegir a ti y no a tu competencia. Cuál es tu valor diferencial:</a:t>
            </a:r>
          </a:p>
          <a:p>
            <a:r>
              <a:rPr lang="es-ES" i="1" dirty="0"/>
              <a:t>Ofreceremos una interfaz intuitiva, atractiva, simple, legible, fácil de comprender con informativos completos y sus respectivos “tratamientos”, con posibles aliviadores de comportamientos dañinos y pensamientos negativos, mejorando la salud mental de los clientes y mejorando la calidad de vida enfocados en el bienestar colectivo </a:t>
            </a:r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346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E4AEE-1389-48BB-AF20-12EDDC2B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5226"/>
            <a:ext cx="9786730" cy="758687"/>
          </a:xfrm>
        </p:spPr>
        <p:txBody>
          <a:bodyPr/>
          <a:lstStyle/>
          <a:p>
            <a:pPr algn="ctr"/>
            <a:r>
              <a:rPr lang="es-ES" dirty="0"/>
              <a:t>RESUMEN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D026762-DF4F-4A2B-A716-551F6E45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947" y="808382"/>
            <a:ext cx="8594035" cy="5923573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8BE22D2-0D22-4836-8CBC-9CE338003D4B}"/>
              </a:ext>
            </a:extLst>
          </p:cNvPr>
          <p:cNvSpPr txBox="1"/>
          <p:nvPr/>
        </p:nvSpPr>
        <p:spPr>
          <a:xfrm>
            <a:off x="2213113" y="3390840"/>
            <a:ext cx="132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highlight>
                  <a:srgbClr val="FFFF00"/>
                </a:highlight>
              </a:rPr>
              <a:t>APP/PÁGINA WEB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0AB29A0-8D3A-404D-83FE-5A1970D5F194}"/>
              </a:ext>
            </a:extLst>
          </p:cNvPr>
          <p:cNvSpPr txBox="1"/>
          <p:nvPr/>
        </p:nvSpPr>
        <p:spPr>
          <a:xfrm>
            <a:off x="2875720" y="2233583"/>
            <a:ext cx="3061253" cy="60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highlight>
                  <a:srgbClr val="FFFF00"/>
                </a:highlight>
              </a:rPr>
              <a:t>MEJORA EN CALIDAD DE VIDA, DESARROLLO PERSONAL, GOCE DIARIO PLENO Y CONSIENTE,ETC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9CFA609-9F8C-409D-A9DC-D2BE3B911757}"/>
              </a:ext>
            </a:extLst>
          </p:cNvPr>
          <p:cNvSpPr txBox="1"/>
          <p:nvPr/>
        </p:nvSpPr>
        <p:spPr>
          <a:xfrm>
            <a:off x="2875720" y="5380383"/>
            <a:ext cx="306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highlight>
                  <a:srgbClr val="FFFF00"/>
                </a:highlight>
              </a:rPr>
              <a:t>PESIMISMO, DEPRESIÓN, AISLAMIENTO, SUFRIMIENTO, AUTOESTIMA, SOLEDAD ETC</a:t>
            </a:r>
            <a:r>
              <a:rPr lang="es-ES" sz="1200" b="1" dirty="0"/>
              <a:t>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4EDF71-2D5C-4302-816D-E0A71AD9D833}"/>
              </a:ext>
            </a:extLst>
          </p:cNvPr>
          <p:cNvSpPr txBox="1"/>
          <p:nvPr/>
        </p:nvSpPr>
        <p:spPr>
          <a:xfrm>
            <a:off x="7248939" y="2325997"/>
            <a:ext cx="2252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highlight>
                  <a:srgbClr val="FFFF00"/>
                </a:highlight>
              </a:rPr>
              <a:t>MEJORA EN CALIDAD DE VIDA, FÍSICO Y MENTAL.</a:t>
            </a:r>
          </a:p>
        </p:txBody>
      </p:sp>
    </p:spTree>
    <p:extLst>
      <p:ext uri="{BB962C8B-B14F-4D97-AF65-F5344CB8AC3E}">
        <p14:creationId xmlns:p14="http://schemas.microsoft.com/office/powerpoint/2010/main" val="96578732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48</TotalTime>
  <Words>379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Recorte</vt:lpstr>
      <vt:lpstr>MODELO PROPUESTA DE VALOR</vt:lpstr>
      <vt:lpstr>CONCEPTO </vt:lpstr>
      <vt:lpstr>MODELO PROPUESTA DE VALOR “BE AWARE OF”</vt:lpstr>
      <vt:lpstr>PROFUNDIZACIÓN </vt:lpstr>
      <vt:lpstr>RESUMEN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PROPUESTA DE VALOR</dc:title>
  <dc:creator>Yaritza Pinto</dc:creator>
  <cp:lastModifiedBy>Yaritza Pinto</cp:lastModifiedBy>
  <cp:revision>7</cp:revision>
  <dcterms:created xsi:type="dcterms:W3CDTF">2021-06-25T10:48:53Z</dcterms:created>
  <dcterms:modified xsi:type="dcterms:W3CDTF">2021-06-29T06:29:01Z</dcterms:modified>
</cp:coreProperties>
</file>