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B5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4145-64BA-4A0E-ACF0-A467BC4B4893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A17D-37D7-4C6E-B942-E78164B5F1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942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4145-64BA-4A0E-ACF0-A467BC4B4893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A17D-37D7-4C6E-B942-E78164B5F1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68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4145-64BA-4A0E-ACF0-A467BC4B4893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A17D-37D7-4C6E-B942-E78164B5F172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256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4145-64BA-4A0E-ACF0-A467BC4B4893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A17D-37D7-4C6E-B942-E78164B5F1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01342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4145-64BA-4A0E-ACF0-A467BC4B4893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A17D-37D7-4C6E-B942-E78164B5F172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6860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4145-64BA-4A0E-ACF0-A467BC4B4893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A17D-37D7-4C6E-B942-E78164B5F1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638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4145-64BA-4A0E-ACF0-A467BC4B4893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A17D-37D7-4C6E-B942-E78164B5F1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9647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4145-64BA-4A0E-ACF0-A467BC4B4893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A17D-37D7-4C6E-B942-E78164B5F1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541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4145-64BA-4A0E-ACF0-A467BC4B4893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A17D-37D7-4C6E-B942-E78164B5F1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750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4145-64BA-4A0E-ACF0-A467BC4B4893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A17D-37D7-4C6E-B942-E78164B5F1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708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4145-64BA-4A0E-ACF0-A467BC4B4893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A17D-37D7-4C6E-B942-E78164B5F1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228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4145-64BA-4A0E-ACF0-A467BC4B4893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A17D-37D7-4C6E-B942-E78164B5F1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821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4145-64BA-4A0E-ACF0-A467BC4B4893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A17D-37D7-4C6E-B942-E78164B5F1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309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4145-64BA-4A0E-ACF0-A467BC4B4893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A17D-37D7-4C6E-B942-E78164B5F1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553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4145-64BA-4A0E-ACF0-A467BC4B4893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A17D-37D7-4C6E-B942-E78164B5F1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2007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4145-64BA-4A0E-ACF0-A467BC4B4893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A17D-37D7-4C6E-B942-E78164B5F1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883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24145-64BA-4A0E-ACF0-A467BC4B4893}" type="datetimeFigureOut">
              <a:rPr lang="es-CL" smtClean="0"/>
              <a:t>28-06-2021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C0A17D-37D7-4C6E-B942-E78164B5F17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673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B588B-54E1-4247-AA20-6CB8F5F04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9102" y="1451114"/>
            <a:ext cx="7766936" cy="1646302"/>
          </a:xfrm>
        </p:spPr>
        <p:txBody>
          <a:bodyPr/>
          <a:lstStyle/>
          <a:p>
            <a:pPr algn="ctr"/>
            <a:r>
              <a:rPr lang="es-ES" dirty="0"/>
              <a:t>MAPA DE ARISTAS - ACTORES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17B77C-09B3-493C-9929-D27B98D30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602037"/>
            <a:ext cx="9144000" cy="1804849"/>
          </a:xfr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Yaritza Pinto 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Millao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Integrantes del grupo aleatorio: Christian 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Baez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- Loreto Quiroga– 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Nilza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Rojas)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Emprendimiento Digital con Tecnologías Web (BOTIC-SOFOF-20-14-06-0057)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26 de Junio de 2021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771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448EB-A76C-4CCC-A161-65200EC75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-85040"/>
            <a:ext cx="9144000" cy="827314"/>
          </a:xfrm>
        </p:spPr>
        <p:txBody>
          <a:bodyPr>
            <a:normAutofit/>
          </a:bodyPr>
          <a:lstStyle/>
          <a:p>
            <a:pPr algn="ctr"/>
            <a:r>
              <a:rPr lang="es-CL" sz="4400" b="1" dirty="0"/>
              <a:t>Mapa de Aristas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4CCF27B-4327-48ED-BC6F-1A9122C722B2}"/>
              </a:ext>
            </a:extLst>
          </p:cNvPr>
          <p:cNvSpPr txBox="1">
            <a:spLocks/>
          </p:cNvSpPr>
          <p:nvPr/>
        </p:nvSpPr>
        <p:spPr>
          <a:xfrm>
            <a:off x="0" y="6168570"/>
            <a:ext cx="12191999" cy="6894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600" b="1" dirty="0">
                <a:solidFill>
                  <a:schemeClr val="bg1"/>
                </a:solidFill>
              </a:rPr>
              <a:t>Cambiar el concepto del sabor y la salud “Aceite de Nuez”</a:t>
            </a:r>
          </a:p>
        </p:txBody>
      </p: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D4662266-205B-4F45-BC46-CB0B996CF371}"/>
              </a:ext>
            </a:extLst>
          </p:cNvPr>
          <p:cNvSpPr/>
          <p:nvPr/>
        </p:nvSpPr>
        <p:spPr>
          <a:xfrm>
            <a:off x="4660342" y="3786540"/>
            <a:ext cx="2430894" cy="2193312"/>
          </a:xfrm>
          <a:prstGeom prst="flowChartConnector">
            <a:avLst/>
          </a:prstGeom>
          <a:solidFill>
            <a:srgbClr val="D0B5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Movimiento de conciencia por alimentación saludable </a:t>
            </a:r>
          </a:p>
        </p:txBody>
      </p:sp>
      <p:sp>
        <p:nvSpPr>
          <p:cNvPr id="7" name="Diagrama de flujo: conector 6">
            <a:extLst>
              <a:ext uri="{FF2B5EF4-FFF2-40B4-BE49-F238E27FC236}">
                <a16:creationId xmlns:a16="http://schemas.microsoft.com/office/drawing/2014/main" id="{A9B2BD1E-4F4E-4DD8-BC0D-1A4425D9AC1A}"/>
              </a:ext>
            </a:extLst>
          </p:cNvPr>
          <p:cNvSpPr/>
          <p:nvPr/>
        </p:nvSpPr>
        <p:spPr>
          <a:xfrm>
            <a:off x="1981595" y="522683"/>
            <a:ext cx="2595824" cy="2363962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Crecimiento de las personas por valorar su salud </a:t>
            </a:r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52C1E2D6-EB00-491A-B381-CF907612B7C1}"/>
              </a:ext>
            </a:extLst>
          </p:cNvPr>
          <p:cNvSpPr/>
          <p:nvPr/>
        </p:nvSpPr>
        <p:spPr>
          <a:xfrm>
            <a:off x="7323605" y="591642"/>
            <a:ext cx="2595824" cy="24903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Plataformas de ventas online  </a:t>
            </a:r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6EB892E0-95F6-426E-9163-4568189D8459}"/>
              </a:ext>
            </a:extLst>
          </p:cNvPr>
          <p:cNvSpPr/>
          <p:nvPr/>
        </p:nvSpPr>
        <p:spPr>
          <a:xfrm>
            <a:off x="2448884" y="2761377"/>
            <a:ext cx="2539441" cy="2334454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Personas con mas información </a:t>
            </a:r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D0ED0C4A-039B-49CD-98AB-B5EBA9B8BC04}"/>
              </a:ext>
            </a:extLst>
          </p:cNvPr>
          <p:cNvSpPr/>
          <p:nvPr/>
        </p:nvSpPr>
        <p:spPr>
          <a:xfrm>
            <a:off x="6693937" y="2908722"/>
            <a:ext cx="2595824" cy="2490373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Ferias gourmet enfocadas a la salud</a:t>
            </a:r>
          </a:p>
        </p:txBody>
      </p:sp>
      <p:sp>
        <p:nvSpPr>
          <p:cNvPr id="13" name="Diagrama de flujo: conector 12">
            <a:extLst>
              <a:ext uri="{FF2B5EF4-FFF2-40B4-BE49-F238E27FC236}">
                <a16:creationId xmlns:a16="http://schemas.microsoft.com/office/drawing/2014/main" id="{F3A0E514-2707-427A-AC1E-8EDD379FE683}"/>
              </a:ext>
            </a:extLst>
          </p:cNvPr>
          <p:cNvSpPr/>
          <p:nvPr/>
        </p:nvSpPr>
        <p:spPr>
          <a:xfrm>
            <a:off x="4428385" y="1062916"/>
            <a:ext cx="2895220" cy="275339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Acercar el sabor y la salud a través de aceite de nuez </a:t>
            </a:r>
          </a:p>
        </p:txBody>
      </p:sp>
    </p:spTree>
    <p:extLst>
      <p:ext uri="{BB962C8B-B14F-4D97-AF65-F5344CB8AC3E}">
        <p14:creationId xmlns:p14="http://schemas.microsoft.com/office/powerpoint/2010/main" val="314594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id="{EE19F363-6847-4FD4-B23F-4F9E3B9DCC91}"/>
              </a:ext>
            </a:extLst>
          </p:cNvPr>
          <p:cNvSpPr/>
          <p:nvPr/>
        </p:nvSpPr>
        <p:spPr>
          <a:xfrm>
            <a:off x="2801257" y="555639"/>
            <a:ext cx="6589485" cy="6132286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27277D06-19DB-439F-9D58-A6E040878891}"/>
              </a:ext>
            </a:extLst>
          </p:cNvPr>
          <p:cNvSpPr/>
          <p:nvPr/>
        </p:nvSpPr>
        <p:spPr>
          <a:xfrm>
            <a:off x="3585935" y="1204856"/>
            <a:ext cx="4891314" cy="4601029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7D732BC7-9F66-4723-92B8-08BD2A91E34A}"/>
              </a:ext>
            </a:extLst>
          </p:cNvPr>
          <p:cNvSpPr/>
          <p:nvPr/>
        </p:nvSpPr>
        <p:spPr>
          <a:xfrm>
            <a:off x="4753541" y="2034593"/>
            <a:ext cx="2772230" cy="24892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Diagrama de flujo: conector 6">
            <a:extLst>
              <a:ext uri="{FF2B5EF4-FFF2-40B4-BE49-F238E27FC236}">
                <a16:creationId xmlns:a16="http://schemas.microsoft.com/office/drawing/2014/main" id="{52D5A0D4-8A35-4943-ACAD-D6BA8D113236}"/>
              </a:ext>
            </a:extLst>
          </p:cNvPr>
          <p:cNvSpPr/>
          <p:nvPr/>
        </p:nvSpPr>
        <p:spPr>
          <a:xfrm>
            <a:off x="5485037" y="2623201"/>
            <a:ext cx="1284514" cy="130628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AC33518-2B11-47A1-AEAC-4444B2F20489}"/>
              </a:ext>
            </a:extLst>
          </p:cNvPr>
          <p:cNvSpPr txBox="1"/>
          <p:nvPr/>
        </p:nvSpPr>
        <p:spPr>
          <a:xfrm>
            <a:off x="5420714" y="2853613"/>
            <a:ext cx="1440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Mercado de alimentos  saludable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4F9F790-17DA-410A-85ED-6891C9C38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000" y="1451464"/>
            <a:ext cx="949616" cy="65042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8F4FF78-946C-4A51-815A-F0AA79C71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669" y="1495827"/>
            <a:ext cx="815683" cy="83024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A706BDA-6E44-47C2-80D7-4F41E7B76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680" y="5824722"/>
            <a:ext cx="769257" cy="982939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FE3C2E61-93D9-438A-B9D8-A12F9E8BE70D}"/>
              </a:ext>
            </a:extLst>
          </p:cNvPr>
          <p:cNvCxnSpPr>
            <a:stCxn id="4" idx="0"/>
            <a:endCxn id="7" idx="0"/>
          </p:cNvCxnSpPr>
          <p:nvPr/>
        </p:nvCxnSpPr>
        <p:spPr>
          <a:xfrm>
            <a:off x="6096000" y="555639"/>
            <a:ext cx="31294" cy="2067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15D960C-38F1-47E8-9723-6D783CC71995}"/>
              </a:ext>
            </a:extLst>
          </p:cNvPr>
          <p:cNvCxnSpPr>
            <a:cxnSpLocks/>
          </p:cNvCxnSpPr>
          <p:nvPr/>
        </p:nvCxnSpPr>
        <p:spPr>
          <a:xfrm flipH="1">
            <a:off x="3886469" y="3830518"/>
            <a:ext cx="1906885" cy="2051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75B0461C-A9E6-410A-9BB9-9ABA729AB98D}"/>
              </a:ext>
            </a:extLst>
          </p:cNvPr>
          <p:cNvCxnSpPr>
            <a:cxnSpLocks/>
          </p:cNvCxnSpPr>
          <p:nvPr/>
        </p:nvCxnSpPr>
        <p:spPr>
          <a:xfrm>
            <a:off x="6617112" y="3719604"/>
            <a:ext cx="1862178" cy="1859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ACC1738-A19E-45C8-A5BE-3CDD34321ABD}"/>
              </a:ext>
            </a:extLst>
          </p:cNvPr>
          <p:cNvSpPr txBox="1"/>
          <p:nvPr/>
        </p:nvSpPr>
        <p:spPr>
          <a:xfrm>
            <a:off x="4385307" y="2043793"/>
            <a:ext cx="1280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Gente que valora su salud 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17BF156-ABDE-452B-AD93-CCE5D239BA0B}"/>
              </a:ext>
            </a:extLst>
          </p:cNvPr>
          <p:cNvSpPr txBox="1"/>
          <p:nvPr/>
        </p:nvSpPr>
        <p:spPr>
          <a:xfrm>
            <a:off x="4850041" y="651491"/>
            <a:ext cx="11359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Gente que valora nuevos sabores 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52E43D9-BF30-4C06-87F7-8294B233CE63}"/>
              </a:ext>
            </a:extLst>
          </p:cNvPr>
          <p:cNvSpPr txBox="1"/>
          <p:nvPr/>
        </p:nvSpPr>
        <p:spPr>
          <a:xfrm>
            <a:off x="3727950" y="3496837"/>
            <a:ext cx="12808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Gente que busca nutrirse sanamente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5872AED-078A-4427-8E4D-407214333436}"/>
              </a:ext>
            </a:extLst>
          </p:cNvPr>
          <p:cNvSpPr txBox="1"/>
          <p:nvPr/>
        </p:nvSpPr>
        <p:spPr>
          <a:xfrm>
            <a:off x="2871062" y="2599607"/>
            <a:ext cx="1280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Todas las personas 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2AB5568-FD79-4F7F-9F1D-14F1C22A748B}"/>
              </a:ext>
            </a:extLst>
          </p:cNvPr>
          <p:cNvSpPr txBox="1"/>
          <p:nvPr/>
        </p:nvSpPr>
        <p:spPr>
          <a:xfrm>
            <a:off x="7220287" y="1764607"/>
            <a:ext cx="12808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Regulaciones sanitarias y alimenticias 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7E8F252-6694-4237-ABF8-0791DC9D8295}"/>
              </a:ext>
            </a:extLst>
          </p:cNvPr>
          <p:cNvSpPr txBox="1"/>
          <p:nvPr/>
        </p:nvSpPr>
        <p:spPr>
          <a:xfrm>
            <a:off x="7882659" y="2962408"/>
            <a:ext cx="1280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Constantes reformas para lograr un país sostenible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7929024-B215-4722-91C2-800B95005710}"/>
              </a:ext>
            </a:extLst>
          </p:cNvPr>
          <p:cNvSpPr txBox="1"/>
          <p:nvPr/>
        </p:nvSpPr>
        <p:spPr>
          <a:xfrm>
            <a:off x="5011734" y="4661404"/>
            <a:ext cx="1280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Ferias gourmet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5472790-4368-448B-870A-71635F895B35}"/>
              </a:ext>
            </a:extLst>
          </p:cNvPr>
          <p:cNvSpPr txBox="1"/>
          <p:nvPr/>
        </p:nvSpPr>
        <p:spPr>
          <a:xfrm>
            <a:off x="5754505" y="3964184"/>
            <a:ext cx="1280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Tiendas veganas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F3A4261-D165-40EA-BD6C-0350235DE666}"/>
              </a:ext>
            </a:extLst>
          </p:cNvPr>
          <p:cNvSpPr txBox="1"/>
          <p:nvPr/>
        </p:nvSpPr>
        <p:spPr>
          <a:xfrm>
            <a:off x="6377279" y="4721380"/>
            <a:ext cx="1566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Tiendas</a:t>
            </a:r>
          </a:p>
          <a:p>
            <a:r>
              <a:rPr lang="es-CL" sz="1600" dirty="0"/>
              <a:t> e-</a:t>
            </a:r>
            <a:r>
              <a:rPr lang="es-CL" sz="1600" dirty="0" err="1"/>
              <a:t>commerces</a:t>
            </a:r>
            <a:endParaRPr lang="es-CL" sz="1600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CBEF31E-9B3D-4FF9-A860-84327C6C2E81}"/>
              </a:ext>
            </a:extLst>
          </p:cNvPr>
          <p:cNvSpPr txBox="1"/>
          <p:nvPr/>
        </p:nvSpPr>
        <p:spPr>
          <a:xfrm>
            <a:off x="4891314" y="5639267"/>
            <a:ext cx="1280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Centro comerciales </a:t>
            </a:r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88DC73B1-C168-4DC7-8B5E-E86E90CC497A}"/>
              </a:ext>
            </a:extLst>
          </p:cNvPr>
          <p:cNvSpPr txBox="1">
            <a:spLocks/>
          </p:cNvSpPr>
          <p:nvPr/>
        </p:nvSpPr>
        <p:spPr>
          <a:xfrm>
            <a:off x="0" y="70785"/>
            <a:ext cx="4891314" cy="827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>
                <a:solidFill>
                  <a:srgbClr val="92D050"/>
                </a:solidFill>
              </a:rPr>
              <a:t>Mapa de Actores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7BB7A4C-D515-46FC-BA77-A7E7E0524D22}"/>
              </a:ext>
            </a:extLst>
          </p:cNvPr>
          <p:cNvSpPr txBox="1"/>
          <p:nvPr/>
        </p:nvSpPr>
        <p:spPr>
          <a:xfrm>
            <a:off x="6899435" y="966916"/>
            <a:ext cx="1280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Ley REP</a:t>
            </a:r>
          </a:p>
        </p:txBody>
      </p:sp>
    </p:spTree>
    <p:extLst>
      <p:ext uri="{BB962C8B-B14F-4D97-AF65-F5344CB8AC3E}">
        <p14:creationId xmlns:p14="http://schemas.microsoft.com/office/powerpoint/2010/main" val="29549253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88</TotalTime>
  <Words>139</Words>
  <Application>Microsoft Office PowerPoint</Application>
  <PresentationFormat>Panorámica</PresentationFormat>
  <Paragraphs>27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Faceta</vt:lpstr>
      <vt:lpstr>MAPA DE ARISTAS - ACTORES </vt:lpstr>
      <vt:lpstr>Mapa de Aristas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Mapa de Aristas</dc:title>
  <dc:creator>Christian Baez</dc:creator>
  <cp:lastModifiedBy>Yaritza Pinto</cp:lastModifiedBy>
  <cp:revision>10</cp:revision>
  <dcterms:created xsi:type="dcterms:W3CDTF">2021-06-26T15:14:29Z</dcterms:created>
  <dcterms:modified xsi:type="dcterms:W3CDTF">2021-06-29T06:29:27Z</dcterms:modified>
</cp:coreProperties>
</file>