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Amatic SC" panose="020B0604020202020204" charset="-79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920ff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4920ff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920ff0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920ff0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c36487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4c36487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700" y="322024"/>
            <a:ext cx="4046601" cy="44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/>
          <p:nvPr/>
        </p:nvSpPr>
        <p:spPr>
          <a:xfrm>
            <a:off x="629850" y="1626900"/>
            <a:ext cx="1556700" cy="18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Amatic SC"/>
                <a:ea typeface="Amatic SC"/>
                <a:cs typeface="Amatic SC"/>
                <a:sym typeface="Amatic SC"/>
              </a:rPr>
              <a:t>A Visual</a:t>
            </a:r>
            <a:endParaRPr sz="36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Amatic SC"/>
                <a:ea typeface="Amatic SC"/>
                <a:cs typeface="Amatic SC"/>
                <a:sym typeface="Amatic SC"/>
              </a:rPr>
              <a:t>Rhetorical</a:t>
            </a:r>
            <a:endParaRPr sz="360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Amatic SC"/>
                <a:ea typeface="Amatic SC"/>
                <a:cs typeface="Amatic SC"/>
                <a:sym typeface="Amatic SC"/>
              </a:rPr>
              <a:t>Analysis</a:t>
            </a:r>
            <a:endParaRPr sz="3600"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7219975" y="1819650"/>
            <a:ext cx="1063800" cy="15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matic SC"/>
                <a:ea typeface="Amatic SC"/>
                <a:cs typeface="Amatic SC"/>
                <a:sym typeface="Amatic SC"/>
              </a:rPr>
              <a:t>Kalie</a:t>
            </a:r>
            <a:endParaRPr sz="300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matic SC"/>
                <a:ea typeface="Amatic SC"/>
                <a:cs typeface="Amatic SC"/>
                <a:sym typeface="Amatic SC"/>
              </a:rPr>
              <a:t>CHarles</a:t>
            </a:r>
            <a:endParaRPr sz="3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733250" y="579875"/>
            <a:ext cx="2037000" cy="11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rgbClr val="1155CC"/>
                </a:solidFill>
                <a:latin typeface="Amatic SC"/>
                <a:ea typeface="Amatic SC"/>
                <a:cs typeface="Amatic SC"/>
                <a:sym typeface="Amatic SC"/>
              </a:rPr>
              <a:t>Use of Color and Visual Design</a:t>
            </a:r>
            <a:endParaRPr sz="3000" b="1">
              <a:solidFill>
                <a:srgbClr val="1155CC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975" y="131325"/>
            <a:ext cx="3618252" cy="48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00462" y="776919"/>
            <a:ext cx="2049882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Amatic SC"/>
                <a:ea typeface="Amatic SC"/>
                <a:cs typeface="Amatic SC"/>
                <a:sym typeface="Amatic SC"/>
              </a:rPr>
              <a:t>Visual Design</a:t>
            </a:r>
            <a:endParaRPr sz="3600" b="1" dirty="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39525"/>
          <a:stretch/>
        </p:blipFill>
        <p:spPr>
          <a:xfrm>
            <a:off x="3292575" y="263475"/>
            <a:ext cx="5575101" cy="46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425" y="337525"/>
            <a:ext cx="3264150" cy="440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4">
            <a:alphaModFix/>
          </a:blip>
          <a:srcRect b="39525"/>
          <a:stretch/>
        </p:blipFill>
        <p:spPr>
          <a:xfrm>
            <a:off x="4469250" y="909825"/>
            <a:ext cx="4112274" cy="340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On-screen Show (16:9)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Nunito</vt:lpstr>
      <vt:lpstr>Amatic SC</vt:lpstr>
      <vt:lpstr>Calibri</vt:lpstr>
      <vt:lpstr>Arial</vt:lpstr>
      <vt:lpstr>Shift</vt:lpstr>
      <vt:lpstr>PowerPoint Presentation</vt:lpstr>
      <vt:lpstr>PowerPoint Presentation</vt:lpstr>
      <vt:lpstr>Visual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Charles Yang</cp:lastModifiedBy>
  <cp:revision>1</cp:revision>
  <dcterms:modified xsi:type="dcterms:W3CDTF">2019-10-09T21:13:47Z</dcterms:modified>
</cp:coreProperties>
</file>