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4" r:id="rId6"/>
    <p:sldId id="265" r:id="rId7"/>
    <p:sldId id="266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1-01-11T04:07:53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12947 9825 0,'-18'0'32,"-105"-71"-1,-89-17-16,-88-71 1,-123-17 0,352 158-16,-352-158 15,-36 70 1,107-35 0,-72 18-1,19 17 1,-301-18-1,124 36 1,141 53 0,124 17-1,140 0 1,36 18 15,-35-35-15,17 18-1,88 17 1,54-18 0</inkml:trace>
  <inkml:trace contextRef="#ctx0" brushRef="#br0" timeOffset="1311.308">7638 8220 0,'-18'0'15,"-17"0"-15,-18 0 16,0 0 15,-35 0-15,-36 0-1,18 0 1,18 0 0,71 0-16,-54 0 15,-70 0 1,70 17 0,36-17-1,0 0 1,0 0-1,35 18 95,17-18-110,36 53 15,53 17 1,-88-52-16,193 88 16,-52 0-1,-36 0 1,-17-36 0,-88-70 30</inkml:trace>
  <inkml:trace contextRef="#ctx0" brushRef="#br0" timeOffset="3463.71">12718 10936 0,'-18'0'16,"0"0"-16,-140-53 15,-89-17 16,-18 34-15,-88 36 0,300 0-16,-246 0 15,-19-17 1,124 17 0,-106 0-1,-70 17 1,52 1-1,-17 53 1,53-54 0,247-17-16,-212 0 15,-71 18 1,36-18 0,0 17 15,211-17-31,-158 0 0,-89 18 31,71 0-15,71-18-1,88 35 1,17-17 0,54-18-1,-36 17 1,35 1-1,0-18 17,-17 18-17,18-18 1,-19 0 0</inkml:trace>
  <inkml:trace contextRef="#ctx0" brushRef="#br0" timeOffset="4702.443">7073 10707 0,'-17'0'78,"-1"0"-78,0 0 0,-52 53 31,52-53-31,-70 35 16,-18 18-1,36-35 1,52-18-16,-17 17 16,-18-17-1,17 18 1,-17-1-1,1 1 1,16-18 0,19 0-1,17 18 1,-18-18 93,18 17-93,0 1 78,18 0-63,-1-18-15,1 0-16,35 17 15,17 36 1,-34-35-1,-19-18 1,72 35 0,-19 36-1,1-36 1,-36-17 0,18-18-1,-53 17 1,70-17-1,-52 0 1,17 0 0,71 36-1,-35-19 1,-54 1 0,1-18-1,17 17 1,0 1-1,-17 0 1</inkml:trace>
  <inkml:trace contextRef="#ctx0" brushRef="#br0" timeOffset="6096.164">11571 13300 0,'-18'0'16,"1"0"-16,-36 0 15,-35-18 1,-106 18 0,158 0-16,-140 0 15,-89 0 1,230 0-16,-229 0 15,70 0 17,0 18-17,-18-1 1,-17 1 0,52 17-1,124 18-15,-158-35 16,34 52-1,18 1 1,-52 17 0,-36-17-1,35-1 1,53 1 0,54-18-1,16-18 1,1-17-1,53-18 17,17 17-17,1-17 1</inkml:trace>
  <inkml:trace contextRef="#ctx0" brushRef="#br0" timeOffset="7485.397">8061 13582 0,'-18'0'78,"1"0"-62,-1 0-16,0 0 16,-17 35-1,-18-35 1,53 18-16,-88-1 15,17 19 1,36-1 0,-18-17-1,18-1 1,17 1 0,1 0-1,-1-1 1,18 1-1,-18 17 1,1 0 15,-1-17-15,1-18 15,-1 0 0,18 18-15,0-1 15,-18-17-31,1 0 16,17 18 0,0 0 46,-18-18-46,18 17-1,0 1 17,18-18-17,17 18 1,-17-18-16,52 17 15,54 18 1,-1 18 0,18-35-1,18 35 1,141 35 0,-142-53-1,19 1 1,-107-19-1,-34-17 1,-1 0 0</inkml:trace>
  <inkml:trace contextRef="#ctx0" brushRef="#br0" timeOffset="11679.811">14482 13476 0,'0'18'31,"0"70"-15,0 35-1,-18 19 1,18-125-16,-18 177 16,1-17-1,17 17 1,0-53-1,0-53 1,0-35 0,17 70-1,-17-52 1,0-18 0,0-18 15,0-17-16,0 35 1,18-18 0,-18-17-1,0-1 1,0 1 31</inkml:trace>
  <inkml:trace contextRef="#ctx0" brushRef="#br0" timeOffset="12546.895">14305 14852 0,'18'-18'0,"-18"36"16,17 0 0,19 34-1,-1 54 1,18-53-1,17 35 1,-52-17 0,0-36-1,-1 1 1,19-1 0,-19-35 46,-17-18 94,0 1-156,0-1 0,18-88 16,0 88-16,34-211 16,19 17-1,-53 54 1</inkml:trace>
  <inkml:trace contextRef="#ctx0" brushRef="#br0" timeOffset="15344.843">20902 11906 0,'0'0'0,"18"0"0,17 0 16,-17 0-16,70 0 15,53-17 1,71-19 0,70-17-1,-53-35 16,-17 0-15,-71 53 0,-53-36-1,36-17 1,17 17 0,-124 71-16,230-105 15,88-37 1,-105 37-1,-19 16 1,-122 54 0,-19-53-1,54 0 1,-1 35 0,-35 0-1,-17-18 16,-1 1-15,89-18 0,-71 35-1,-35 35 1,-35 0 0,0 1-1,17 17 16,-18 0 32,-17-18-32,18 18-31,-18-17 31,0-1-15,18 18 0,-18-18-16,17 1 15,19-19 1,17-17 0,17 18-1,-17 0 1,-35 0-1,17 17 1,35-35 0,1 35-1,53-35 1,-19 18 0,19 0-1,-89 17 1,18 1 15,18-1-15,-18-17-1,-1 17 1,1 0 0,0 1-1,-17-18 1,-1 17-1,0 0 1,18 1 0,-53-1-1,18 18 1,-18-18 31,17 18 0,1 0-32</inkml:trace>
  <inkml:trace contextRef="#ctx0" brushRef="#br0" timeOffset="16345.18">25206 9578 0,'18'0'0,"-1"0"16,1 0-1,17 0 1,0-18-1,71 1 17,-35 17-17,88 0 1,-36-18 0,-17-17-1,-36-1 1,1 19-1,-18-1 1,-18 18 0,0-17-1,-17 17 1,0 0 31,17 0-47,0 0 31,-17 0-15,-18 17 62,0 1-63,-18 52 1,-17 1 0,35-53-16,-88 70 15,17-18 1,-35-17 0,-17 18-1,17-18 1,18-18-1,70 0 17,-35-35-17</inkml:trace>
  <inkml:trace contextRef="#ctx0" brushRef="#br0" timeOffset="17807.228">21096 13441 0,'0'0'0,"35"0"15,1 0-15,87 0 16,-123-18-16,141 1 16,18-1-1,88 0 1,-35 18 0,-18-53-1,0-17 1,-36 17-1,72-18 17,87 1-17,-87-1 1,-1 18 0,-18 0-1,-52 36 1,-53-36-1,18 0 1,34 0 0,-34 0-1,70 35 1,-106 1 0,-53-1-1,-17 18 1,35-17-1,0 17 1,70-36 15,-35 36-15,1 0 0,-54 0-1,0 0 1,18-17-1,-18 17 1,1 0 0,-36-18-1,17 18 63</inkml:trace>
  <inkml:trace contextRef="#ctx0" brushRef="#br0" timeOffset="18674.779">24941 12312 0,'18'0'31,"0"0"-15,70 18 0,-18-1-1,107 18 1,-160-35-16,107 36 16,-18 17-1,-53-53 1,17 17-1,-52-17 1,0 0 15,17 0-15,-18 18 0,19 0-1,-19-1 1,-17 1 15,0 0 16,0-1-47,-88 18 16,71-35-16,-142 36 15,0 34 1,0-17-1,71-18 17,0 1-32,-36-36 31,89 35-15,0 0-1,17-17 1,1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1-01-11T04:13:44.3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26952 5398 0,'0'17'15,"-35"-17"-15,-124 0 16,124 0-16,-177-35 16,-88-53-1,18-1 1,88 19 0,53 17-1,-18 0 1,36-17-1,-71-36 17,70 53-17,1-53 1,-1 18 0,71-53-1,18 88 1,35-18-1,0-35 1,88 36 0,1-36-1,34 53 1,18-18 0,53-17-1,0 53 1,71 17 15,-54 18-15,-52 0-1,-18 0 1,-70 0 0,17 0-1,0 0 1,53 18-1,-17 17 1,-36 18 0,-17-35-1,34 35 1,-16 17 0,16 1-1,-34-18 1,-53 0-1,-1 0 17,36 17-17,-35-35 1,17 1 0,0 52-1,-17-35 1,-18 17-1,18-34 1,-18-1 0,-18 0-1,18 0 1,-35 18 0,-1 18-1,1-18 1,-35 17 15,17-52-31,0 35 31,0-18-15,0-17 0,0 17-1,-17 0 1,17 1-1,17-1 1,1-17 0,17-1-1,1 1 1,-19-18 0,19 0-1</inkml:trace>
  <inkml:trace contextRef="#ctx0" brushRef="#br0" timeOffset="20979.898">19914 8043 0,'18'0'31,"35"0"-31,370 212 47,-35 0-31,106 105-1,-406-282-15,442 265 16,175 159 0,-617-424-16,459 371 15,194 70 1,-88-88-1,-177-123 1,-229-142 0,-177-70-1,-34-18 1,-1-17 0</inkml:trace>
  <inkml:trace contextRef="#ctx0" brushRef="#br0" timeOffset="21867.058">24959 11307 0,'0'0'0,"18"0"0,-1 0 0,54 0 31,-54 0-31,54 35 16,88 0 0,-18 36-1,18 17 1,-53-35-1,-1 0 1,-16-36 0,-54-17-1,-18 0 1,1-17 15,-18-19-15,0-17-1,0-35 17,0 0-17,0 70-15,0-105 16,-70-36 0,-72-105-1,37 87 1,34 71-1,53 89-15</inkml:trace>
  <inkml:trace contextRef="#ctx0" brushRef="#br0" timeOffset="23149.137">27270 5239 0,'17'17'0,"19"19"0,-36-19 0,88 89 15,18 71 1,52 69 15,-34 1-15,-18-53 0,-71-35-1,-17-71 1,-18-70-1,0 0 17</inkml:trace>
  <inkml:trace contextRef="#ctx0" brushRef="#br0" timeOffset="23882.642">27552 6385 0,'35'18'15,"-17"-18"-15,35 53 16,70 17-1,-35-17 1,-35 0 0,18 35-1,-18-35 1,0 0 0,-36-35-1,1-18 63,-18-18-62,0-17 0,18-71-1,-18 71-15,17-89 16,1-123-1,-18 53 1</inkml:trace>
  <inkml:trace contextRef="#ctx0" brushRef="#br0" timeOffset="37996.478">15328 16157 0,'-35'0'15,"-265"-17"16,265 17-31,-283-36 16,-352 36 0,-318-53-1,89 53 1,193 0 15,406 0-15,71 36-1,141-19 1,-18 1 0,-53-18-1,-123 18 1,-89-71 0,54 35-1,105-17 1,124 35-1,53 0 1</inkml:trace>
  <inkml:trace contextRef="#ctx0" brushRef="#br0" timeOffset="38738.04">9613 15840 0,'-35'0'16,"17"0"-16,-52 17 15,-89-17 17,-17 18-17,-1 0 1,160-18-16,-107 0 15,89 17 1,35 1 0,0 0 77,17-18-77,1 0-16,17 52 16,-17-52-16,70 53 15,36 36 1,17-1 0,35-35 15,-105-53-16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1-01-11T04:19:40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17480 10231 0,'-18'0'47,"-52"17"-32,-54-17 1,1 0-1,105 0-15,-140-35 16,87 17 0,1 18-1,-1 0 1,-17 0 0,0-17-1,-54-19 16,19 1-15,52 17 0,1 1-1,-1-18 1,1 35 0,34-18-1,-34-17 1,-18-1-1,35-17 1,0 18 0,18 17-1,-18 1 1,53-18 0,-18-1-1,18-17 16,-35 18-15,0 0 0,35-18-1,-36 18 1,36-1 0,-17 1-1,-1 17 1,18 1-1,-18-18 1,1 17 0,17 0-1,0-35 1,-18 36 0,18-19-1,0-16 1,0-37 15,0 36-15,0-17-1,0 17 1,0-18 0,0 1-1,0 17 1,0 35-1,0-17 1,18-18 0,-1 35-1,19-17 1,-19 17 0,-17 1-1,36-18 1,-1 17 15,0-17-15,-35-1-1,35 1 1,1-18 0,-1 18-1,0-18 1,0 18-1,-35-1 1,53 1 0,-35 18 15,0-19-15,-18 19-1,17-1 1,1 18 15,0 0-15,-18-18-1,17 1 1,1 17 0,-1 0-1,1 0 1,0 0-1,35 0 1,-18 0 0,0-18-1,-17 18 1,35 0 0,-18 0-1,18 0 1,-18 0 15,1 0-15,-1 0-1,0 0 1,0 0 0,1 0-1,-19 0 16,-17 18-31,36-18 16,-1 0 0,18 0-1,-18 0 1,0 0 0,-17 0-1,17 0 1,36 0 15,17 0-15,-53 17-1,1-17 1,-1 0 0,0 0-1,0 0 1,36 0-1,-18 0 1,-18 0 0,-17 0-16,17 18 15,-17-18 1,17 0 0,18 0-1,-18 0 1,0 18-1,-17-18 17,0 0-17,35 0 1,-36 0 0,19 17-1,-1 1 1,-18-18-1,19 18 1,-19-18 0,36 17-1,-17 1 1,-19-1 0,1 36-1,35 0 1,-18 18-1,0-18 17,18 17-17,-35-17 1,17 0 0,-17 18-1,-1-36 1,1 18-1,-18-18 1,0 0 0,0 18-1,18-17 1,-18-1 0,0 18-1,0 0 1,0 0-1,0-18 17,0-17-17,0 35 1,-18 17 0,18-17-1,-18-18 1,1 18-1,-1 0 1,18-18 0,-17 1-1,17 17 1,-18-18 0,0 18-1,1-18 1,-19 0-1,19 18 17,-1-18-17,-35 1 1,53-19 0,-18-17-1,18 18 1,-17 0-1,17-1 1,-35 1 0,-1 17-1,19-17 1,-1-18 0,0 35-1,1-35 1,-1 0-1,0 18 17,1-1 15,-1-17-32,1 0 1,-1 18-1,0-18 17,1 0-32,-1 0 31,18 18-31,-18-18 16,18 17 15,-17 1-31,-1-18 15,0 18 17,18-1-17,-17-17 1,-1 0 0,0 18 30,1-18-14,-1 0-17,18 18 63</inkml:trace>
  <inkml:trace contextRef="#ctx0" brushRef="#br0" timeOffset="1469.012">18239 9013 0,'17'0'62,"1"0"-46,0 0-16,34-52 15,125-90 1,105-34 15,124-106-15,-18 123 0,141-88-1,-17 71 1,193 17-1,-193 124 1,-160-1 0,-52 19-1,-123-1 1,-36 18 0,-124 0-16,89-17 15,-18 17 1,-70 0-1,0 0 1</inkml:trace>
  <inkml:trace contextRef="#ctx0" brushRef="#br0" timeOffset="2618.649">22419 7285 0,'18'0'15,"-1"0"-15,1 0 16,0 0-1,52 0 1,1 0 0,17 17-1,0 19 17,18-19-17,-18 36 1,0-35-1,-70-18-15,35 53 16,-35-53 0,-1 18-1,1-18 32,-1 17-31,-17 1 46,0-1-62,0 72 32,-52-1-17,-19 18 1,-35-36-1,-53 18 1,1 1 0,52-19-1</inkml:trace>
  <inkml:trace contextRef="#ctx0" brushRef="#br0" timeOffset="4666.982">14993 10548 0,'-35'0'15,"-36"0"1,-211 0 0,-53-18-1,264 18-15,-458 0 16,-88 0-1,35 0 1,247 36 0,88 17-1,-141 88 17,-124 70-17,-17-17 1,317-123-1,-35-18 1,71-53 0,-18 18-1,53 34 1,88-16 0,53-19-1</inkml:trace>
  <inkml:trace contextRef="#ctx0" brushRef="#br0" timeOffset="5383.412">9772 11060 0,'-18'0'47,"18"17"-47,-35-17 16,-53 35-1,-36 36 1,107-71-16,-107 88 16,54-35-1,34-18 1,1-17-1,18 17 1,-1 18 0,18-35-1,0 17 1,53 0 15,53 36-15,-18-53-1,18-1 1,-1 1 0,-16 17-1,-36-35-15</inkml:trace>
  <inkml:trace contextRef="#ctx0" brushRef="#br0" timeOffset="6671.988">18891 10530 0,'18'0'47,"0"0"-31,-1 0-16,124 18 15,177 88 1,105 17-1,-335-87-15,636 193 16,69 71 0,-70 0-1,-652-265-15,405 265 16,-70 0 0,-18 17 15,35-35-16,-123-123 1,-176-106 0,-107-35-1,1-18 1</inkml:trace>
  <inkml:trace contextRef="#ctx0" brushRef="#br0" timeOffset="7414.893">24130 12753 0,'0'18'31,"18"34"-15,52 37 0,1 17-1,17-1 1,-35-52-1,-18 18 1,-17-54 0,-18 19-1,17-19 1,-17 1 0,-17 0 30,-1-18-30,-70 35 0,-36-35-1,107 0-15,-124 0 16,35 0 0,18 0-16</inkml:trace>
  <inkml:trace contextRef="#ctx0" brushRef="#br0" timeOffset="8680.446">16880 10742 0,'0'18'0,"0"52"15,0 18 1,-17 36-1,-18 35 1,-1 35 0,1-36-1,0 19 1,17 17 0,0 88-1,1-35 1,-1-106 15,18-88-15,0-35-1,0-1 1,0 1 0,0 17-1,0 18 1</inkml:trace>
  <inkml:trace contextRef="#ctx0" brushRef="#br0" timeOffset="9296.695">16263 12594 0,'18'0'16,"17"18"-1,18 88 1,35 17 15,-53-52-15,-17-54-16,0 19 15,-1-19 1,1-17 15,0 0-15,-1 0-1,18-17 1,71-54 0,18-17-1,-107 70-15,125-88 16,-37 1 0,-87 87-16,88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CE19DD-D852-4E9D-92B6-9A8CFE93D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1833D1-867D-4FBD-B985-8B6557474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23969F-F3E6-43FC-9ED2-E2DD13A8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119-92A2-4900-9FB6-AC2E7C7374C8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42BADE-C766-4F78-8B1F-38B67136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19FE41-0C81-4A45-84D8-8FA7FCA3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D2B7-1A7A-48CB-8FF4-931B33795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80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BF4A7-CD07-42FF-ABFD-F1E54510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FC44D5-512D-4BDF-8D40-255BE0B31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CD0796-6D8A-4EC6-9351-77AABBF1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119-92A2-4900-9FB6-AC2E7C7374C8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D65C38-4923-4F7A-84B7-6270494C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F87067-11BA-4C39-98C0-A74EE07A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D2B7-1A7A-48CB-8FF4-931B33795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4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0C2DF4B-F61C-41A9-B160-55E5E3794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4DDB2D-8BE4-48E2-ACDD-42140FCDD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538F33-52B6-427F-B910-3446B53B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119-92A2-4900-9FB6-AC2E7C7374C8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9D4923-0266-40E2-9345-B552EB37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819B9A-3A6C-454C-AE9B-97122AB9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D2B7-1A7A-48CB-8FF4-931B33795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30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FB2E2F-FC0F-4B23-8723-E36B8C9D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016DE9-8A82-4A01-9707-DCC548942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5478E3-D740-4742-966C-43B0890F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119-92A2-4900-9FB6-AC2E7C7374C8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E19B97-BF4C-40AE-937E-751A2B31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9FB95C-6AB4-45CA-AEFB-DEBA5E8A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D2B7-1A7A-48CB-8FF4-931B33795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89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986BE-C1F5-4F0B-BFE1-B7A73762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5D76EC-D396-4645-8E0A-9EA514B21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F60D74-6DA3-49D6-A10E-F742D3F9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119-92A2-4900-9FB6-AC2E7C7374C8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9179DF-AADD-4DE9-84F0-FB62BB28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9833E5-04B9-44BF-8FBA-57375967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D2B7-1A7A-48CB-8FF4-931B33795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56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06523-6DF4-45F3-9E63-860C2D29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784F0C-590C-4DCB-9A8D-283EBFDA6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A4439E-60C9-451B-917D-C17734C87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ED2C5B-3DF2-48DC-8B6B-01A03A99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119-92A2-4900-9FB6-AC2E7C7374C8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6EB39F-FE1E-464B-AFB2-428788ED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8ED4D0-28CA-4C4E-8439-403D7007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D2B7-1A7A-48CB-8FF4-931B33795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30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D36BE9-571F-4987-9B71-D9A77863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904FE2-AB8B-4A4B-8D1E-FC0229492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8033ED-AAF5-40DA-B655-2F0DEE52D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D868515-E6BB-440A-B92B-84E16DED4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E5B31F-EE13-4032-84AD-242280390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2F26945-7C94-4006-B5BB-82E3FFD6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119-92A2-4900-9FB6-AC2E7C7374C8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EF73EE0-2425-4EE6-8F70-9DB5DF04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C531B5C-A800-49D6-8061-B862E8B5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D2B7-1A7A-48CB-8FF4-931B33795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94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971C64-3B85-419F-B4F8-A1E0AC61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53273B-DD0B-4235-96ED-6355ABEE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119-92A2-4900-9FB6-AC2E7C7374C8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CF8E26-ED89-44AD-82AA-9825ABC2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9726DB-AA1D-4B3D-93F1-1B11E8FC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D2B7-1A7A-48CB-8FF4-931B33795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7169E49-29D6-4105-8804-8CFEEABB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119-92A2-4900-9FB6-AC2E7C7374C8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8CD02D4-7BEF-44BF-B590-4570062B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8A3F2F-0550-4513-9049-8EE91B38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D2B7-1A7A-48CB-8FF4-931B33795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14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CFDCA-4D78-4B9E-94BD-85EB565B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B35D33-B505-4F19-813E-4950DA500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0FDB3C-49AE-411A-89CF-409DAEB2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532F5C-4F98-4234-A82A-AE672E70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119-92A2-4900-9FB6-AC2E7C7374C8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219E56-BDD2-4560-AA4A-BC1CA550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982DCF-1D64-4A18-A3DE-996E3F80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D2B7-1A7A-48CB-8FF4-931B33795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63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05EDAF-08B7-4617-9E12-29B89A57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BC6F5D0-7F52-49EC-B739-50FA64B86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17A980-B586-4941-BBD1-F605C5872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649902-229D-42EC-928D-0B380A60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119-92A2-4900-9FB6-AC2E7C7374C8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B6E973-DC71-4134-B34E-1C9CD104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2B6CB1-91C9-4679-ACB8-4EB4F82D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D2B7-1A7A-48CB-8FF4-931B33795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15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EBBBDB3-2F69-4A50-9895-95BCBE95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8C7409-8DF5-46FB-AB94-44A795BF5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6A0568-392A-4BB9-A08F-2528A6EB0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85119-92A2-4900-9FB6-AC2E7C7374C8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1D6073-99D9-4546-AC2A-A46437E1A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479F79-4DF8-415F-8ABE-371F85E5F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ED2B7-1A7A-48CB-8FF4-931B33795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94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B178743-F177-4160-879C-DA2AB5597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47467"/>
          </a:xfrm>
        </p:spPr>
        <p:txBody>
          <a:bodyPr/>
          <a:lstStyle/>
          <a:p>
            <a:r>
              <a:rPr lang="zh-TW" altLang="en-US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指導教授：馬尚彬</a:t>
            </a:r>
            <a:endParaRPr lang="en-US" altLang="zh-TW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00857019</a:t>
            </a:r>
            <a:r>
              <a:rPr lang="zh-TW" altLang="en-US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陳緯宸</a:t>
            </a:r>
            <a:endParaRPr lang="en-US" altLang="zh-TW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00857042</a:t>
            </a:r>
            <a:r>
              <a:rPr lang="zh-TW" altLang="en-US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柯  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283D40-7C9C-499D-861F-628C40BEE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98" y="1045383"/>
            <a:ext cx="9750804" cy="170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1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9BA85-C604-46AD-AECA-09316059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網站架構</a:t>
            </a:r>
          </a:p>
        </p:txBody>
      </p:sp>
      <p:sp>
        <p:nvSpPr>
          <p:cNvPr id="14" name="箭號: ＞形 13">
            <a:extLst>
              <a:ext uri="{FF2B5EF4-FFF2-40B4-BE49-F238E27FC236}">
                <a16:creationId xmlns:a16="http://schemas.microsoft.com/office/drawing/2014/main" id="{80C4ABC4-870F-4EB3-8628-B81470D5FEA1}"/>
              </a:ext>
            </a:extLst>
          </p:cNvPr>
          <p:cNvSpPr/>
          <p:nvPr/>
        </p:nvSpPr>
        <p:spPr>
          <a:xfrm>
            <a:off x="3356824" y="3609314"/>
            <a:ext cx="1345804" cy="956388"/>
          </a:xfrm>
          <a:prstGeom prst="chevron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箭號: ＞形 14">
            <a:extLst>
              <a:ext uri="{FF2B5EF4-FFF2-40B4-BE49-F238E27FC236}">
                <a16:creationId xmlns:a16="http://schemas.microsoft.com/office/drawing/2014/main" id="{7416EDE2-889F-4093-B229-70B77ECFBEB2}"/>
              </a:ext>
            </a:extLst>
          </p:cNvPr>
          <p:cNvSpPr/>
          <p:nvPr/>
        </p:nvSpPr>
        <p:spPr>
          <a:xfrm>
            <a:off x="7475161" y="3609314"/>
            <a:ext cx="1345804" cy="956388"/>
          </a:xfrm>
          <a:prstGeom prst="chevron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箭號: 迴轉箭號 17">
            <a:extLst>
              <a:ext uri="{FF2B5EF4-FFF2-40B4-BE49-F238E27FC236}">
                <a16:creationId xmlns:a16="http://schemas.microsoft.com/office/drawing/2014/main" id="{4E7197E2-0612-463B-B683-98F45E7283EF}"/>
              </a:ext>
            </a:extLst>
          </p:cNvPr>
          <p:cNvSpPr/>
          <p:nvPr/>
        </p:nvSpPr>
        <p:spPr>
          <a:xfrm rot="10800000">
            <a:off x="1782147" y="5449074"/>
            <a:ext cx="4394718" cy="67462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0"/>
              <a:gd name="adj5" fmla="val 100000"/>
            </a:avLst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箭號: 迴轉箭號 19">
            <a:extLst>
              <a:ext uri="{FF2B5EF4-FFF2-40B4-BE49-F238E27FC236}">
                <a16:creationId xmlns:a16="http://schemas.microsoft.com/office/drawing/2014/main" id="{6A6B8394-2594-4DBC-991C-8A52154D2F00}"/>
              </a:ext>
            </a:extLst>
          </p:cNvPr>
          <p:cNvSpPr/>
          <p:nvPr/>
        </p:nvSpPr>
        <p:spPr>
          <a:xfrm rot="10800000">
            <a:off x="1782146" y="5449072"/>
            <a:ext cx="8518846" cy="674623"/>
          </a:xfrm>
          <a:prstGeom prst="uturnArrow">
            <a:avLst>
              <a:gd name="adj1" fmla="val 25000"/>
              <a:gd name="adj2" fmla="val 25000"/>
              <a:gd name="adj3" fmla="val 24999"/>
              <a:gd name="adj4" fmla="val 0"/>
              <a:gd name="adj5" fmla="val 100000"/>
            </a:avLst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箭號: 迴轉箭號 23">
            <a:extLst>
              <a:ext uri="{FF2B5EF4-FFF2-40B4-BE49-F238E27FC236}">
                <a16:creationId xmlns:a16="http://schemas.microsoft.com/office/drawing/2014/main" id="{D5102C97-FC2E-4348-980C-5F6F26FF7BB2}"/>
              </a:ext>
            </a:extLst>
          </p:cNvPr>
          <p:cNvSpPr/>
          <p:nvPr/>
        </p:nvSpPr>
        <p:spPr>
          <a:xfrm flipH="1">
            <a:off x="5855070" y="2010965"/>
            <a:ext cx="4445921" cy="92373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0"/>
              <a:gd name="adj5" fmla="val 61869"/>
            </a:avLst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箭號: 迴轉箭號 25">
            <a:extLst>
              <a:ext uri="{FF2B5EF4-FFF2-40B4-BE49-F238E27FC236}">
                <a16:creationId xmlns:a16="http://schemas.microsoft.com/office/drawing/2014/main" id="{92A47951-CDE1-4F14-A220-92CFC587C02C}"/>
              </a:ext>
            </a:extLst>
          </p:cNvPr>
          <p:cNvSpPr/>
          <p:nvPr/>
        </p:nvSpPr>
        <p:spPr>
          <a:xfrm>
            <a:off x="5417975" y="2010965"/>
            <a:ext cx="887750" cy="923730"/>
          </a:xfrm>
          <a:prstGeom prst="uturnArrow">
            <a:avLst>
              <a:gd name="adj1" fmla="val 25000"/>
              <a:gd name="adj2" fmla="val 25000"/>
              <a:gd name="adj3" fmla="val 24281"/>
              <a:gd name="adj4" fmla="val 0"/>
              <a:gd name="adj5" fmla="val 60858"/>
            </a:avLst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EAA29DC-CEB1-4912-9684-F5E7FB660A43}"/>
              </a:ext>
            </a:extLst>
          </p:cNvPr>
          <p:cNvSpPr/>
          <p:nvPr/>
        </p:nvSpPr>
        <p:spPr>
          <a:xfrm>
            <a:off x="4749709" y="2737036"/>
            <a:ext cx="2692581" cy="2712041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200">
                <a:latin typeface="標楷體" panose="03000509000000000000" pitchFamily="65" charset="-120"/>
                <a:ea typeface="標楷體" panose="03000509000000000000" pitchFamily="65" charset="-120"/>
              </a:rPr>
              <a:t>遊戲畫面</a:t>
            </a:r>
            <a:r>
              <a:rPr lang="en-US" altLang="zh-TW" sz="2200">
                <a:latin typeface="標楷體" panose="03000509000000000000" pitchFamily="65" charset="-120"/>
                <a:ea typeface="標楷體" panose="03000509000000000000" pitchFamily="65" charset="-120"/>
              </a:rPr>
              <a:t>(game.html)</a:t>
            </a:r>
            <a:endParaRPr lang="zh-TW" altLang="en-US" sz="22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6DE9BF1-3DF1-4AB1-A1BC-C68D43C74EF1}"/>
              </a:ext>
            </a:extLst>
          </p:cNvPr>
          <p:cNvSpPr/>
          <p:nvPr/>
        </p:nvSpPr>
        <p:spPr>
          <a:xfrm>
            <a:off x="8853836" y="2737036"/>
            <a:ext cx="2692581" cy="2712041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200">
                <a:latin typeface="標楷體" panose="03000509000000000000" pitchFamily="65" charset="-120"/>
                <a:ea typeface="標楷體" panose="03000509000000000000" pitchFamily="65" charset="-120"/>
              </a:rPr>
              <a:t>結算畫面</a:t>
            </a:r>
            <a:r>
              <a:rPr lang="en-US" altLang="zh-TW" sz="2200">
                <a:latin typeface="標楷體" panose="03000509000000000000" pitchFamily="65" charset="-120"/>
                <a:ea typeface="標楷體" panose="03000509000000000000" pitchFamily="65" charset="-120"/>
              </a:rPr>
              <a:t>(result.html)</a:t>
            </a:r>
            <a:endParaRPr lang="zh-TW" altLang="en-US" sz="22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E006FFB-BBF5-4938-89A4-9623CF8681EE}"/>
              </a:ext>
            </a:extLst>
          </p:cNvPr>
          <p:cNvSpPr/>
          <p:nvPr/>
        </p:nvSpPr>
        <p:spPr>
          <a:xfrm>
            <a:off x="645582" y="2706578"/>
            <a:ext cx="2692581" cy="2712041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200">
                <a:latin typeface="標楷體" panose="03000509000000000000" pitchFamily="65" charset="-120"/>
                <a:ea typeface="標楷體" panose="03000509000000000000" pitchFamily="65" charset="-120"/>
              </a:rPr>
              <a:t>標題畫面</a:t>
            </a:r>
            <a:r>
              <a:rPr lang="en-US" altLang="zh-TW" sz="2200">
                <a:latin typeface="標楷體" panose="03000509000000000000" pitchFamily="65" charset="-120"/>
                <a:ea typeface="標楷體" panose="03000509000000000000" pitchFamily="65" charset="-120"/>
              </a:rPr>
              <a:t>(index.html)</a:t>
            </a:r>
            <a:endParaRPr lang="zh-TW" altLang="en-US" sz="22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032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9BA85-C604-46AD-AECA-09316059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技術使用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4FDEF1-19E5-48D0-8CBA-36D22ED31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784" y="1825625"/>
            <a:ext cx="9469016" cy="4351338"/>
          </a:xfrm>
        </p:spPr>
        <p:txBody>
          <a:bodyPr/>
          <a:lstStyle/>
          <a:p>
            <a:r>
              <a:rPr lang="en-US" altLang="zh-TW"/>
              <a:t>HTML5</a:t>
            </a:r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r>
              <a:rPr lang="en-US" altLang="zh-TW"/>
              <a:t>CSS</a:t>
            </a:r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r>
              <a:rPr lang="en-US" altLang="zh-TW"/>
              <a:t>JavaScript</a:t>
            </a:r>
          </a:p>
          <a:p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EF417CF-C829-4BB5-B460-2B48361C9C2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7484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THREE.js</a:t>
            </a:r>
          </a:p>
          <a:p>
            <a:pPr lvl="1"/>
            <a:r>
              <a:rPr lang="en-US" altLang="zh-TW"/>
              <a:t>OBJLoader</a:t>
            </a:r>
          </a:p>
          <a:p>
            <a:pPr lvl="1"/>
            <a:r>
              <a:rPr lang="en-US" altLang="zh-TW"/>
              <a:t>PointerLockControls</a:t>
            </a:r>
          </a:p>
          <a:p>
            <a:pPr lvl="1"/>
            <a:endParaRPr lang="en-US" altLang="zh-TW"/>
          </a:p>
          <a:p>
            <a:r>
              <a:rPr lang="en-US" altLang="zh-TW"/>
              <a:t>CANNON.js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2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9BA85-C604-46AD-AECA-09316059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網站特色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08BB58-EECA-4DA5-9648-25B338F74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522" y="1825625"/>
            <a:ext cx="9466277" cy="4351338"/>
          </a:xfrm>
        </p:spPr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能以第一人稱視角自由操縱角色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Minecraft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為主題的迷宮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每次開始遊戲都會隨機生成牆壁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有計時系統，使玩家挑戰自我</a:t>
            </a:r>
          </a:p>
        </p:txBody>
      </p:sp>
    </p:spTree>
    <p:extLst>
      <p:ext uri="{BB962C8B-B14F-4D97-AF65-F5344CB8AC3E}">
        <p14:creationId xmlns:p14="http://schemas.microsoft.com/office/powerpoint/2010/main" val="5203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D18C60D-12C5-453C-95D6-5E96830B1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06" y="915164"/>
            <a:ext cx="9290788" cy="5027671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B1DA25A1-3FC3-4D54-B349-ED6D9D95FFF5}"/>
                  </a:ext>
                </a:extLst>
              </p14:cNvPr>
              <p14:cNvContentPartPr/>
              <p14:nvPr/>
            </p14:nvContentPartPr>
            <p14:xfrm>
              <a:off x="2286000" y="2959200"/>
              <a:ext cx="7175880" cy="2565720"/>
            </p14:xfrm>
          </p:contentPart>
        </mc:Choice>
        <mc:Fallback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B1DA25A1-3FC3-4D54-B349-ED6D9D95FF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6640" y="2949840"/>
                <a:ext cx="7194600" cy="25844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D2047A48-49F1-4AB3-878A-4E3B5FE8FD02}"/>
              </a:ext>
            </a:extLst>
          </p:cNvPr>
          <p:cNvSpPr txBox="1"/>
          <p:nvPr/>
        </p:nvSpPr>
        <p:spPr>
          <a:xfrm>
            <a:off x="591424" y="2774534"/>
            <a:ext cx="1694576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</a:rPr>
              <a:t>開始遊戲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49CDE07-420F-4AB2-88A5-12183A06014F}"/>
              </a:ext>
            </a:extLst>
          </p:cNvPr>
          <p:cNvSpPr txBox="1"/>
          <p:nvPr/>
        </p:nvSpPr>
        <p:spPr>
          <a:xfrm>
            <a:off x="486561" y="3830150"/>
            <a:ext cx="1694576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</a:rPr>
              <a:t>做好玩的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40A481C-E42B-44A2-BD8C-DD1A5FEA5908}"/>
              </a:ext>
            </a:extLst>
          </p:cNvPr>
          <p:cNvSpPr txBox="1"/>
          <p:nvPr/>
        </p:nvSpPr>
        <p:spPr>
          <a:xfrm>
            <a:off x="864066" y="4951487"/>
            <a:ext cx="1694576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</a:rPr>
              <a:t>開關音樂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1D9A25A-6829-4399-B60C-01914A520FE5}"/>
              </a:ext>
            </a:extLst>
          </p:cNvPr>
          <p:cNvSpPr txBox="1"/>
          <p:nvPr/>
        </p:nvSpPr>
        <p:spPr>
          <a:xfrm>
            <a:off x="4401424" y="5709586"/>
            <a:ext cx="1694576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</a:rPr>
              <a:t>投影片下載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AA73B2-41F1-4E5E-86D6-09B408C902D2}"/>
              </a:ext>
            </a:extLst>
          </p:cNvPr>
          <p:cNvSpPr txBox="1"/>
          <p:nvPr/>
        </p:nvSpPr>
        <p:spPr>
          <a:xfrm>
            <a:off x="9633358" y="3244333"/>
            <a:ext cx="1694576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</a:rPr>
              <a:t>連結</a:t>
            </a:r>
            <a:r>
              <a:rPr lang="en-US" altLang="zh-TW">
                <a:solidFill>
                  <a:schemeClr val="bg1"/>
                </a:solidFill>
              </a:rPr>
              <a:t>Github</a:t>
            </a:r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3002381-C3A1-4535-80FE-B82E31C4EBBE}"/>
              </a:ext>
            </a:extLst>
          </p:cNvPr>
          <p:cNvSpPr txBox="1"/>
          <p:nvPr/>
        </p:nvSpPr>
        <p:spPr>
          <a:xfrm>
            <a:off x="9449986" y="4345497"/>
            <a:ext cx="1694576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</a:rPr>
              <a:t>離開遊戲</a:t>
            </a:r>
          </a:p>
        </p:txBody>
      </p:sp>
    </p:spTree>
    <p:extLst>
      <p:ext uri="{BB962C8B-B14F-4D97-AF65-F5344CB8AC3E}">
        <p14:creationId xmlns:p14="http://schemas.microsoft.com/office/powerpoint/2010/main" val="282115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內容版面配置區 8">
            <a:extLst>
              <a:ext uri="{FF2B5EF4-FFF2-40B4-BE49-F238E27FC236}">
                <a16:creationId xmlns:a16="http://schemas.microsoft.com/office/drawing/2014/main" id="{A70D17C5-F4E7-41BF-89B8-56D94AD21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06" y="915164"/>
            <a:ext cx="9281852" cy="50276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1EB0A070-CB1B-450A-A580-ED447AB3B5C3}"/>
                  </a:ext>
                </a:extLst>
              </p14:cNvPr>
              <p14:cNvContentPartPr/>
              <p14:nvPr/>
            </p14:nvContentPartPr>
            <p14:xfrm>
              <a:off x="3168720" y="1365120"/>
              <a:ext cx="6978960" cy="4496400"/>
            </p14:xfrm>
          </p:contentPart>
        </mc:Choice>
        <mc:Fallback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1EB0A070-CB1B-450A-A580-ED447AB3B5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9360" y="1355760"/>
                <a:ext cx="6997680" cy="45151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187AD2B4-1D80-440C-BC26-E869EB113E87}"/>
              </a:ext>
            </a:extLst>
          </p:cNvPr>
          <p:cNvSpPr txBox="1"/>
          <p:nvPr/>
        </p:nvSpPr>
        <p:spPr>
          <a:xfrm>
            <a:off x="1312877" y="5492188"/>
            <a:ext cx="1694576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</a:rPr>
              <a:t>起點光柱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8160EB-0AEB-4740-9CA7-2B6B722519CD}"/>
              </a:ext>
            </a:extLst>
          </p:cNvPr>
          <p:cNvSpPr txBox="1"/>
          <p:nvPr/>
        </p:nvSpPr>
        <p:spPr>
          <a:xfrm>
            <a:off x="8948257" y="4285571"/>
            <a:ext cx="1694576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</a:rPr>
              <a:t>終點光柱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407271E-B150-4E7C-BEEF-B87FECB744AF}"/>
              </a:ext>
            </a:extLst>
          </p:cNvPr>
          <p:cNvSpPr txBox="1"/>
          <p:nvPr/>
        </p:nvSpPr>
        <p:spPr>
          <a:xfrm>
            <a:off x="9285459" y="2561547"/>
            <a:ext cx="1694576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</a:rPr>
              <a:t>計時器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AC4A1F6-FE5B-41D3-87FA-70B02BCFC83E}"/>
              </a:ext>
            </a:extLst>
          </p:cNvPr>
          <p:cNvSpPr txBox="1"/>
          <p:nvPr/>
        </p:nvSpPr>
        <p:spPr>
          <a:xfrm>
            <a:off x="1876939" y="3023687"/>
            <a:ext cx="23740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↑   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前進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↓   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後退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←  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左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→  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右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Space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跳</a:t>
            </a:r>
          </a:p>
        </p:txBody>
      </p:sp>
    </p:spTree>
    <p:extLst>
      <p:ext uri="{BB962C8B-B14F-4D97-AF65-F5344CB8AC3E}">
        <p14:creationId xmlns:p14="http://schemas.microsoft.com/office/powerpoint/2010/main" val="407527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A76F6F5-8193-4DC9-A8F7-A852382B7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06" y="915165"/>
            <a:ext cx="9272936" cy="50276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C96FE643-25F1-468F-9EE1-54FF7BC743B3}"/>
                  </a:ext>
                </a:extLst>
              </p14:cNvPr>
              <p14:cNvContentPartPr/>
              <p14:nvPr/>
            </p14:nvContentPartPr>
            <p14:xfrm>
              <a:off x="3308400" y="2622600"/>
              <a:ext cx="5511960" cy="2197440"/>
            </p14:xfrm>
          </p:contentPart>
        </mc:Choice>
        <mc:Fallback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C96FE643-25F1-468F-9EE1-54FF7BC743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9040" y="2613240"/>
                <a:ext cx="5530680" cy="22161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16C483A2-0BEA-4309-9A99-C756529854BA}"/>
              </a:ext>
            </a:extLst>
          </p:cNvPr>
          <p:cNvSpPr txBox="1"/>
          <p:nvPr/>
        </p:nvSpPr>
        <p:spPr>
          <a:xfrm>
            <a:off x="8477075" y="2522485"/>
            <a:ext cx="1694576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</a:rPr>
              <a:t>玩家紀錄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B94A50-54AF-43D7-9BD6-B7B5B6FC5066}"/>
              </a:ext>
            </a:extLst>
          </p:cNvPr>
          <p:cNvSpPr txBox="1"/>
          <p:nvPr/>
        </p:nvSpPr>
        <p:spPr>
          <a:xfrm>
            <a:off x="1468458" y="3973781"/>
            <a:ext cx="1694576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</a:rPr>
              <a:t>返回標題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E2E3EAC-3C49-4E12-B434-411EF4B80222}"/>
              </a:ext>
            </a:extLst>
          </p:cNvPr>
          <p:cNvSpPr txBox="1"/>
          <p:nvPr/>
        </p:nvSpPr>
        <p:spPr>
          <a:xfrm>
            <a:off x="5096312" y="4827439"/>
            <a:ext cx="1694576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</a:rPr>
              <a:t>重新開始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DAF800-3D43-4B43-91E4-640CA34BF4B6}"/>
              </a:ext>
            </a:extLst>
          </p:cNvPr>
          <p:cNvSpPr txBox="1"/>
          <p:nvPr/>
        </p:nvSpPr>
        <p:spPr>
          <a:xfrm>
            <a:off x="8965726" y="4703623"/>
            <a:ext cx="1694576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</a:rPr>
              <a:t>紀錄重置</a:t>
            </a:r>
          </a:p>
        </p:txBody>
      </p:sp>
    </p:spTree>
    <p:extLst>
      <p:ext uri="{BB962C8B-B14F-4D97-AF65-F5344CB8AC3E}">
        <p14:creationId xmlns:p14="http://schemas.microsoft.com/office/powerpoint/2010/main" val="313024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9BA85-C604-46AD-AECA-09316059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進度表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8EF7404-3007-4FB7-802D-D5A95FA700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985936"/>
              </p:ext>
            </p:extLst>
          </p:nvPr>
        </p:nvGraphicFramePr>
        <p:xfrm>
          <a:off x="838200" y="1825625"/>
          <a:ext cx="105156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247814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33315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76799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日期、時間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陳緯宸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柯  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11/24 - 11/30</a:t>
                      </a:r>
                      <a:endParaRPr lang="zh-TW" altLang="en-US" sz="240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sz="24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            修正專案目標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25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12/01 - 12/07</a:t>
                      </a:r>
                      <a:endParaRPr lang="zh-TW" altLang="en-US" sz="240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sz="24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            初步了解相關模組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80604"/>
                  </a:ext>
                </a:extLst>
              </a:tr>
              <a:tr h="3991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12/08 - 12/14</a:t>
                      </a:r>
                      <a:endParaRPr lang="zh-TW" altLang="en-US" sz="240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sz="24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            研究 </a:t>
                      </a:r>
                      <a:r>
                        <a:rPr lang="en-US" altLang="zh-TW" sz="24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THREE.js</a:t>
                      </a:r>
                      <a:endParaRPr lang="zh-TW" altLang="en-US" sz="240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59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12/15 - 12/21</a:t>
                      </a:r>
                      <a:endParaRPr lang="zh-TW" altLang="en-US" sz="240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sz="24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            研究 </a:t>
                      </a:r>
                      <a:r>
                        <a:rPr lang="en-US" altLang="zh-TW" sz="24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CANNON.js</a:t>
                      </a:r>
                      <a:endParaRPr lang="zh-TW" altLang="en-US" sz="240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9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12/22 - 12/28</a:t>
                      </a:r>
                      <a:endParaRPr lang="zh-TW" altLang="en-US" sz="240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sz="24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            迷宮主程式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24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01/01</a:t>
                      </a:r>
                      <a:r>
                        <a:rPr lang="zh-TW" altLang="en-US" sz="24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08:00 - 20:00</a:t>
                      </a:r>
                      <a:endParaRPr lang="zh-TW" altLang="en-US" sz="240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sz="24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            趕工統整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19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01/05 - 01/11</a:t>
                      </a:r>
                      <a:endParaRPr lang="zh-TW" altLang="en-US" sz="240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sz="24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            最佳化網頁、</a:t>
                      </a:r>
                      <a:r>
                        <a:rPr lang="en-US" altLang="zh-TW" sz="24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ppt</a:t>
                      </a:r>
                      <a:r>
                        <a:rPr lang="zh-TW" altLang="en-US" sz="24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製作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692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68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190</Words>
  <Application>Microsoft Office PowerPoint</Application>
  <PresentationFormat>寬螢幕</PresentationFormat>
  <Paragraphs>66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網站架構</vt:lpstr>
      <vt:lpstr>技術使用</vt:lpstr>
      <vt:lpstr>網站特色</vt:lpstr>
      <vt:lpstr>PowerPoint 簡報</vt:lpstr>
      <vt:lpstr>PowerPoint 簡報</vt:lpstr>
      <vt:lpstr>PowerPoint 簡報</vt:lpstr>
      <vt:lpstr>進度表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16</cp:revision>
  <dcterms:created xsi:type="dcterms:W3CDTF">2021-01-11T01:30:39Z</dcterms:created>
  <dcterms:modified xsi:type="dcterms:W3CDTF">2021-01-11T04:21:28Z</dcterms:modified>
</cp:coreProperties>
</file>