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76" r:id="rId8"/>
    <p:sldId id="265" r:id="rId9"/>
    <p:sldId id="277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8" r:id="rId20"/>
    <p:sldId id="27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41E6E61-2FE5-47EC-A238-75ED2332706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12C1567-6AB5-4DA4-8AF8-FCBD8C8927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3068960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Развитие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проектной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деятельности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уроках изобразительного искусства,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средство эффективности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образовательного процесса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9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988840"/>
            <a:ext cx="7408333" cy="4386800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Поисковые умения: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самостоятельно найти недостающую информацию в информационном поле;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запросить недостающую информацию у эксперта (учителя, консультанта, специалиста);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выдвигать гипотезы;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устанавливать причинно-следственные связи.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Универсальные учебные действия, формирующиеся в процессе проектной деятельности:</a:t>
            </a:r>
          </a:p>
        </p:txBody>
      </p:sp>
    </p:spTree>
    <p:extLst>
      <p:ext uri="{BB962C8B-B14F-4D97-AF65-F5344CB8AC3E}">
        <p14:creationId xmlns:p14="http://schemas.microsoft.com/office/powerpoint/2010/main" val="4730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700808"/>
            <a:ext cx="7408333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Умения и навыки работы в сотрудничестве: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умения коллективного планирования;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взаимодействовать с любым партнером;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умения взаимопомощи в группе в решении общих задач;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навыки делового партнерского общения;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находить и исправлять ошибки в работе других участников группы.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4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2276872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3. Коммуникативные умения: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взаимодействовать со взрослыми — вступать в диалог, задавать вопросы и т. д.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вести дискуссию;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отстаивать свою точку зрения;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находить компромисс.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4. Презентационные умения и навыки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навыки монологической речи;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уверенно держать себя во время выступления;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артистические умения;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использовать различные средства наглядности при выступлении;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умение отвечать на незапланированные вопросы.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2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2204864"/>
            <a:ext cx="7408333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Мини-проекты могут укладываться в один урок, индивидуальные и работа в группах.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Индивидуальные мини-проекты на уроках в   5 классе: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«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Древние образы в народном искусстве»,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«Единство конструкции и декора в народном жилище»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«Народные промыслы их истоки и современное развитие ».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«Современное выставочное искусство».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8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435334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Краткосрочные проекты требуют выделения 1-2  уроков. Проектная деятельность заключается в замене традиционного урока, уроком по созданию проекта: коллективной творческой работы.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Здесь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необходима  координация  деятельности участников проектных групп, по сбору информации, изготовлению продукта и подготовке презентации осуществления во внеклассной деятельности и дома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2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Коллективные  проекты на уроках изобразительного искусства: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 «Народные праздничные обряды»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«Журнал мод Василисы Прекрасной»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«Создание герба своей школы»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«Музей народных промыслов»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9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Недельные проекты выполняются в группах, по классам  в ходе  предметных декад эстетического цикла: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-подготовка и проведение ИЗО викторин;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- конкурс « Лучший букет  для моей мамы » в технике аппликации или коллажа.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3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556792"/>
            <a:ext cx="7408333" cy="2946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Четвертные  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проекты могут выполняться как в группах, так и индивидуально.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Четвертные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темы проектов проводятся в 6 классах в уроках обобщения темы четверти.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Это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проекты: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«Мир наших вещей. Натюрморт» - II четверть,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«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Наши друзья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», «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Герои – наши прадеды, отцы» по теме III четверти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 «Времена года», «Пейзаж - большой мир» - IV четверть. 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Годичные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проекты являются итоговой работы в 7 классах.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5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Использование метода проекта позволят сделать урок современным, более увлекательным и интересным для учащихся. Это позволяет перейти на новый, более высокий уровень обучения, направленный на творческую самореализацию развивающейся  личности , развитие её интеллектуальных и художественно-творческих способностей.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62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060848"/>
            <a:ext cx="8280921" cy="4641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chemeClr val="bg2">
                    <a:lumMod val="10000"/>
                  </a:schemeClr>
                </a:solidFill>
              </a:rPr>
              <a:t>Использование метода проекта на уроках изобразительного искусства одна из актуальных проблем школьного художественного образования. </a:t>
            </a:r>
            <a:endParaRPr lang="ru-RU" sz="28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</a:rPr>
              <a:t>Формирование </a:t>
            </a:r>
            <a:r>
              <a:rPr lang="ru-RU" sz="2800" b="1" dirty="0">
                <a:solidFill>
                  <a:schemeClr val="bg2">
                    <a:lumMod val="10000"/>
                  </a:schemeClr>
                </a:solidFill>
              </a:rPr>
              <a:t>исследовательских компетенций 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</a:rPr>
              <a:t>является одной </a:t>
            </a:r>
            <a:r>
              <a:rPr lang="ru-RU" sz="2800" b="1" dirty="0">
                <a:solidFill>
                  <a:schemeClr val="bg2">
                    <a:lumMod val="10000"/>
                  </a:schemeClr>
                </a:solidFill>
              </a:rPr>
              <a:t>из целей 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</a:rPr>
              <a:t>современной  системы образования. В </a:t>
            </a:r>
            <a:r>
              <a:rPr lang="ru-RU" sz="2800" b="1" dirty="0">
                <a:solidFill>
                  <a:schemeClr val="bg2">
                    <a:lumMod val="10000"/>
                  </a:schemeClr>
                </a:solidFill>
              </a:rPr>
              <a:t>связи с чем, 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</a:rPr>
              <a:t>репродуктивное </a:t>
            </a:r>
            <a:r>
              <a:rPr lang="ru-RU" sz="2800" b="1" dirty="0">
                <a:solidFill>
                  <a:schemeClr val="bg2">
                    <a:lumMod val="10000"/>
                  </a:schemeClr>
                </a:solidFill>
              </a:rPr>
              <a:t>усвоение 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</a:rPr>
              <a:t>знаний заменяется </a:t>
            </a:r>
            <a:r>
              <a:rPr lang="ru-RU" sz="2800" b="1" dirty="0">
                <a:solidFill>
                  <a:schemeClr val="bg2">
                    <a:lumMod val="10000"/>
                  </a:schemeClr>
                </a:solidFill>
              </a:rPr>
              <a:t>на методы, позволяющие "добывать" знания 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</a:rPr>
              <a:t>самостоятельно.</a:t>
            </a:r>
            <a:endParaRPr lang="ru-RU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Расскажи  –  и  я  забуду, </a:t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Покажи  –  и  я  запомню,</a:t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Дай  попробовать  –  и  я  пойму</a:t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Китайская  пословица</a:t>
            </a:r>
          </a:p>
        </p:txBody>
      </p:sp>
    </p:spTree>
    <p:extLst>
      <p:ext uri="{BB962C8B-B14F-4D97-AF65-F5344CB8AC3E}">
        <p14:creationId xmlns:p14="http://schemas.microsoft.com/office/powerpoint/2010/main" val="23710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Метод проектов повышает интерес к уроку, влияет на качество обучения, развивает  познавательные  навыки  учащихся, помогает учащимся ориентироваться в информационном пространстве, дает возможность развития творческих способностей каждого ребенка, расширяет возможности учащихся в их исследовательской деятельности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 </a:t>
            </a:r>
          </a:p>
        </p:txBody>
      </p:sp>
    </p:spTree>
    <p:extLst>
      <p:ext uri="{BB962C8B-B14F-4D97-AF65-F5344CB8AC3E}">
        <p14:creationId xmlns:p14="http://schemas.microsoft.com/office/powerpoint/2010/main" val="33338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204864"/>
            <a:ext cx="7408333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Актуальность возникновения работы над проектной деятельностью, определяется: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Необходимостью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реализации  метода проекта в методику   преподавания предметов изобразительного искусства, для достижения нового результата образования.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Формирование информационной компетентности школьников на основе организации проектной и исследовательской деятельности учащихся послужила  основанием для использования метода проекта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работе с одарёнными детьми.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 проблемы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2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развитие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исследовательских  умений и  художественно-творческих  способностей    способствующих воспитанию личности, подготовленной к жизни в современном обществе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8983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проектного метода: </a:t>
            </a:r>
            <a:b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628800"/>
            <a:ext cx="7408333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использование информационно-коммуникативных средств в обучении и поисковой деятельности учащихся;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-формирование информационной грамотности учащихся через активизацию их языковой компетентности в области изобразительного искусства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- воспитание и развитие художественного вкуса учащегося, его интеллектуальной и эмоциональной сферы, творческого потенциала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- овладение практическими умениями и навыками  в проектной художественно творческой деятельности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Задачи проектного метода:</a:t>
            </a: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018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-формирование устойчивого интереса к достижениям мировой культуры, к искусству народа России, художественным традициям своего 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края</a:t>
            </a:r>
            <a:endParaRPr lang="ru-RU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- воспитание духовности, нравственности, патриотизма и гражданственности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0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628800"/>
            <a:ext cx="7408333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1 .Самоопределение учащегося в различных видах и формах  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проектной 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деятельности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ru-RU" b="1" dirty="0" err="1">
                <a:solidFill>
                  <a:schemeClr val="bg2">
                    <a:lumMod val="10000"/>
                  </a:schemeClr>
                </a:solidFill>
              </a:rPr>
              <a:t>Cамооценка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 и рефлексия  процесса и результата собственной художественной деятельности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3. Проектная работа формирует такие качества, как способность к решению проблем, способность к работе в команде. </a:t>
            </a:r>
            <a:endParaRPr lang="ru-RU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4. Проектная 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деятельность развивает творческое мышление, фантазию и воображение, любознательность, способность импровизировать в процессе и при защите проекта.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Ожидаемые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40260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Проблема </a:t>
            </a:r>
            <a:endParaRPr lang="ru-RU" sz="28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Проектирование (планирование)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Поиск информации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Продукт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Презентация.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Шестое «П» проекта - его Портфолио, т. е. папка, в которой собраны все рабочие материалы 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проекта (Приложения)</a:t>
            </a:r>
            <a:endParaRPr lang="ru-RU" sz="28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– это «пять П»:</a:t>
            </a:r>
            <a:b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7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. Выбор темы, типа проекта, количества участников.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2. Формулировка возможных вариантов проблем (проблемы выдвигаются учащимися с подачи учителя (наводящие вопросы, ситуации, способствующие определению проблем).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3. Распределение задач по группам, обсуждение творческих решений.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4. Самостоятельная работа участников проекта по творческим задачам.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5. Промежуточные обсуждения полученных данных.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6. Защита проектов.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Структурирование проекта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684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245</TotalTime>
  <Words>880</Words>
  <Application>Microsoft Office PowerPoint</Application>
  <PresentationFormat>Экран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Волна</vt:lpstr>
      <vt:lpstr>Развитие проектной деятельности на уроках изобразительного искусства, как средство эффективности образовательного процесса</vt:lpstr>
      <vt:lpstr>Расскажи  –  и  я  забуду,  Покажи  –  и  я  запомню, Дай  попробовать  –  и  я  пойму Китайская  пословица</vt:lpstr>
      <vt:lpstr>Актуальность проблемы</vt:lpstr>
      <vt:lpstr>Цель проектного метода:  </vt:lpstr>
      <vt:lpstr>Задачи проектного метода: </vt:lpstr>
      <vt:lpstr>Презентация PowerPoint</vt:lpstr>
      <vt:lpstr>Ожидаемые результаты</vt:lpstr>
      <vt:lpstr>Проект – это «пять П»: </vt:lpstr>
      <vt:lpstr>Структурирование проекта</vt:lpstr>
      <vt:lpstr>Универсальные учебные действия, формирующиеся в процессе проектной деятельности: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</vt:lpstr>
      <vt:lpstr>Заключение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TAHNEE</dc:creator>
  <cp:lastModifiedBy>TAHNEE</cp:lastModifiedBy>
  <cp:revision>13</cp:revision>
  <dcterms:created xsi:type="dcterms:W3CDTF">2018-02-26T11:33:36Z</dcterms:created>
  <dcterms:modified xsi:type="dcterms:W3CDTF">2018-03-01T05:33:33Z</dcterms:modified>
</cp:coreProperties>
</file>