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9" r:id="rId10"/>
    <p:sldId id="271" r:id="rId11"/>
    <p:sldId id="27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C77ABB7-5290-4F4A-8D34-E853625238F4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FAB5AF-57B5-4211-9E2E-F15E8B8AD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ABB7-5290-4F4A-8D34-E853625238F4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B5AF-57B5-4211-9E2E-F15E8B8AD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ABB7-5290-4F4A-8D34-E853625238F4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B5AF-57B5-4211-9E2E-F15E8B8AD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ABB7-5290-4F4A-8D34-E853625238F4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B5AF-57B5-4211-9E2E-F15E8B8AD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ABB7-5290-4F4A-8D34-E853625238F4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B5AF-57B5-4211-9E2E-F15E8B8AD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ABB7-5290-4F4A-8D34-E853625238F4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B5AF-57B5-4211-9E2E-F15E8B8AD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C77ABB7-5290-4F4A-8D34-E853625238F4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FAB5AF-57B5-4211-9E2E-F15E8B8ADD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C77ABB7-5290-4F4A-8D34-E853625238F4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1FAB5AF-57B5-4211-9E2E-F15E8B8AD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ABB7-5290-4F4A-8D34-E853625238F4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B5AF-57B5-4211-9E2E-F15E8B8AD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ABB7-5290-4F4A-8D34-E853625238F4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B5AF-57B5-4211-9E2E-F15E8B8AD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ABB7-5290-4F4A-8D34-E853625238F4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B5AF-57B5-4211-9E2E-F15E8B8AD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C77ABB7-5290-4F4A-8D34-E853625238F4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FAB5AF-57B5-4211-9E2E-F15E8B8AD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896916"/>
            <a:ext cx="7772400" cy="1764332"/>
          </a:xfrm>
        </p:spPr>
        <p:txBody>
          <a:bodyPr>
            <a:normAutofit/>
          </a:bodyPr>
          <a:lstStyle/>
          <a:p>
            <a:r>
              <a:rPr lang="ru-RU" sz="5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Зачем людям </a:t>
            </a:r>
            <a:r>
              <a:rPr lang="ru-RU" sz="5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украшения?</a:t>
            </a:r>
            <a:endParaRPr lang="ru-RU" sz="5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142852"/>
            <a:ext cx="7772400" cy="107157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Picture 2" descr="http://cs309231.vk.me/v309231365/a3ae/cpfCpGPLXg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32656"/>
            <a:ext cx="4096455" cy="4032448"/>
          </a:xfrm>
          <a:prstGeom prst="rect">
            <a:avLst/>
          </a:prstGeom>
          <a:noFill/>
          <a:effectLst>
            <a:softEdge rad="571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8674" name="Picture 2" descr="http://uaweb.info/uploads/posts/2014-06/1403768632_diamonds_precious_stone63_uaweb.inf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996" y="681018"/>
            <a:ext cx="3600400" cy="3383834"/>
          </a:xfrm>
          <a:prstGeom prst="rect">
            <a:avLst/>
          </a:prstGeom>
          <a:noFill/>
        </p:spPr>
      </p:pic>
      <p:pic>
        <p:nvPicPr>
          <p:cNvPr id="28676" name="Picture 4" descr="http://www.pupik.com.ua/published/publicdata/BETAPUPIK/attachments/SC/products_pictures/MCDCR3_en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573016"/>
            <a:ext cx="3068960" cy="3068960"/>
          </a:xfrm>
          <a:prstGeom prst="rect">
            <a:avLst/>
          </a:prstGeom>
          <a:noFill/>
        </p:spPr>
      </p:pic>
      <p:pic>
        <p:nvPicPr>
          <p:cNvPr id="28678" name="Picture 6" descr="http://baharalalmaasjewellery.com/galleryLarge/2331201305312900680%20NK%20Ear%20No%20Heat%20Sapphire%20Diamond%20Platinum%20Neckla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5020" y="521564"/>
            <a:ext cx="3251725" cy="3069855"/>
          </a:xfrm>
          <a:prstGeom prst="rect">
            <a:avLst/>
          </a:prstGeom>
          <a:noFill/>
        </p:spPr>
      </p:pic>
      <p:pic>
        <p:nvPicPr>
          <p:cNvPr id="28680" name="Picture 8" descr="http://i4.biser.info/files/images/biser.info_14101_kole-iskristyj-vodopad_138108105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077072"/>
            <a:ext cx="3537273" cy="2554918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820" y="3861048"/>
            <a:ext cx="1728316" cy="1728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krystalcouture.com.au/media/catalog/product/cache/6/image/1600x1000/9df78eab33525d08d6e5fb8d27136e95/k/c/kcs244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9982" y="1772816"/>
            <a:ext cx="3924436" cy="2452773"/>
          </a:xfrm>
          <a:prstGeom prst="rect">
            <a:avLst/>
          </a:prstGeom>
          <a:noFill/>
        </p:spPr>
      </p:pic>
      <p:pic>
        <p:nvPicPr>
          <p:cNvPr id="29700" name="Picture 4" descr="http://www.duhov.net/components/com_virtuemart/shop_image/product/_________________525d32ff944f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905672"/>
            <a:ext cx="3259062" cy="295232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846984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ru-RU" b="1" i="1" u="sng" dirty="0" smtClean="0">
                <a:solidFill>
                  <a:srgbClr val="002060"/>
                </a:solidFill>
              </a:rPr>
              <a:t>Задание :</a:t>
            </a:r>
            <a:r>
              <a:rPr lang="ru-RU" i="1" dirty="0" smtClean="0">
                <a:solidFill>
                  <a:srgbClr val="002060"/>
                </a:solidFill>
              </a:rPr>
              <a:t/>
            </a:r>
            <a:br>
              <a:rPr lang="ru-RU" i="1" dirty="0" smtClean="0">
                <a:solidFill>
                  <a:srgbClr val="002060"/>
                </a:solidFill>
              </a:rPr>
            </a:br>
            <a:r>
              <a:rPr lang="ru-RU" i="1" dirty="0" smtClean="0">
                <a:solidFill>
                  <a:srgbClr val="002060"/>
                </a:solidFill>
              </a:rPr>
              <a:t>придумайте свой </a:t>
            </a:r>
            <a:r>
              <a:rPr lang="ru-RU" i="1" smtClean="0">
                <a:solidFill>
                  <a:srgbClr val="002060"/>
                </a:solidFill>
              </a:rPr>
              <a:t>комплект украшений.</a:t>
            </a:r>
            <a:endParaRPr lang="ru-RU" i="1" dirty="0">
              <a:solidFill>
                <a:srgbClr val="002060"/>
              </a:solidFill>
            </a:endParaRPr>
          </a:p>
        </p:txBody>
      </p:sp>
      <p:pic>
        <p:nvPicPr>
          <p:cNvPr id="29702" name="Picture 6" descr="http://litbimg.rightinthebox.com/images/v/201401/lzdhfr138865442560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499" y="2492896"/>
            <a:ext cx="3096344" cy="3096344"/>
          </a:xfrm>
          <a:prstGeom prst="rect">
            <a:avLst/>
          </a:prstGeom>
          <a:noFill/>
        </p:spPr>
      </p:pic>
      <p:pic>
        <p:nvPicPr>
          <p:cNvPr id="29704" name="Picture 8" descr="http://d1xv584fu7j6zu.cloudfront.net/upimg/jennyjoseph/o600/c4/d1/459520f1543e2d74960dfd87eb79c4d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3933056"/>
            <a:ext cx="2592288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435280" cy="2214578"/>
          </a:xfrm>
        </p:spPr>
        <p:txBody>
          <a:bodyPr>
            <a:normAutofit fontScale="90000"/>
          </a:bodyPr>
          <a:lstStyle/>
          <a:p>
            <a:r>
              <a:rPr lang="ru-RU" sz="2400" i="1" dirty="0" smtClean="0">
                <a:solidFill>
                  <a:srgbClr val="002060"/>
                </a:solidFill>
              </a:rPr>
              <a:t>С давних времён человек украшал себя и предметы, которыми пользовался. Даже в древности украшение представлялось людям делом очень важным. Зачем, например, воины разрисовывали своё тело устрашающими узорами перед тем как выступить против другого племени? Конечно, не ради забавы.</a:t>
            </a:r>
            <a:endParaRPr lang="ru-RU" sz="2400" i="1" dirty="0">
              <a:solidFill>
                <a:srgbClr val="002060"/>
              </a:solidFill>
            </a:endParaRPr>
          </a:p>
        </p:txBody>
      </p:sp>
      <p:pic>
        <p:nvPicPr>
          <p:cNvPr id="5" name="Содержимое 4" descr="1315995849_399cd55ba4b98bcd4d4909d04bdfe952_big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2542266"/>
            <a:ext cx="3500462" cy="4224590"/>
          </a:xfrm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0" y="5572140"/>
            <a:ext cx="4429156" cy="1169228"/>
          </a:xfrm>
        </p:spPr>
        <p:txBody>
          <a:bodyPr>
            <a:normAutofit fontScale="92500" lnSpcReduction="10000"/>
          </a:bodyPr>
          <a:lstStyle/>
          <a:p>
            <a:r>
              <a:rPr lang="ru-RU" sz="2000" b="1" i="1" dirty="0" smtClean="0"/>
              <a:t>Нанося узоры, они стремились защитить себя, повергнуть в страх своих врагов.</a:t>
            </a:r>
            <a:endParaRPr lang="ru-RU" sz="2000" b="1" i="1" dirty="0"/>
          </a:p>
        </p:txBody>
      </p:sp>
      <p:pic>
        <p:nvPicPr>
          <p:cNvPr id="7" name="Рисунок 6" descr="76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2778" y="2448043"/>
            <a:ext cx="3758312" cy="31240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2062582"/>
          </a:xfrm>
        </p:spPr>
        <p:txBody>
          <a:bodyPr>
            <a:normAutofit/>
          </a:bodyPr>
          <a:lstStyle/>
          <a:p>
            <a:r>
              <a:rPr lang="ru-RU" sz="2800" i="1" dirty="0" smtClean="0">
                <a:solidFill>
                  <a:srgbClr val="002060"/>
                </a:solidFill>
              </a:rPr>
              <a:t>Древний охотник украшал себя необычным ожерельем из клыков хищных зверей. Зачем, просто ради красоты? Нет.</a:t>
            </a:r>
            <a:endParaRPr lang="ru-RU" sz="2800" i="1" dirty="0">
              <a:solidFill>
                <a:srgbClr val="002060"/>
              </a:solidFill>
            </a:endParaRPr>
          </a:p>
        </p:txBody>
      </p:sp>
      <p:pic>
        <p:nvPicPr>
          <p:cNvPr id="5" name="Содержимое 4" descr="x_c2c7c12b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636912"/>
            <a:ext cx="4038600" cy="2975458"/>
          </a:xfrm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8840"/>
            <a:ext cx="4316288" cy="4786547"/>
          </a:xfrm>
        </p:spPr>
        <p:txBody>
          <a:bodyPr>
            <a:normAutofit/>
          </a:bodyPr>
          <a:lstStyle/>
          <a:p>
            <a:r>
              <a:rPr lang="ru-RU" sz="2400" i="1" dirty="0" smtClean="0"/>
              <a:t>Каждый клык в украшении означал убитого зверя. Это была своеобразная демонстрация перед соплеменниками своей ловкости, силы. И отношение к такому охотнику было почтительное, уважительное.</a:t>
            </a:r>
            <a:endParaRPr lang="ru-RU" sz="24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476672"/>
            <a:ext cx="8229600" cy="1630534"/>
          </a:xfrm>
        </p:spPr>
        <p:txBody>
          <a:bodyPr>
            <a:normAutofit/>
          </a:bodyPr>
          <a:lstStyle/>
          <a:p>
            <a:r>
              <a:rPr lang="ru-RU" sz="2400" i="1" dirty="0" smtClean="0">
                <a:solidFill>
                  <a:srgbClr val="002060"/>
                </a:solidFill>
              </a:rPr>
              <a:t>Наверное, не для развлечения носил вождь племени пышный головной убор из перьев, яркие украшения, наносил на тело татуировки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5" name="Содержимое 4" descr="3d_peoples_0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97994"/>
            <a:ext cx="4038600" cy="3028950"/>
          </a:xfrm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259632" y="1916832"/>
            <a:ext cx="7386225" cy="172819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i="1" dirty="0" smtClean="0"/>
              <a:t>Так он мог выделить себя среди окружающих, обозначить своё особое положение.</a:t>
            </a:r>
            <a:endParaRPr lang="ru-RU" sz="2400" i="1" dirty="0"/>
          </a:p>
        </p:txBody>
      </p:sp>
      <p:pic>
        <p:nvPicPr>
          <p:cNvPr id="11266" name="Picture 2" descr="http://cs309231.vk.me/v309231365/a3ae/cpfCpGPLXg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852936"/>
            <a:ext cx="3600400" cy="3544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6444208" y="5589240"/>
            <a:ext cx="26613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 dirty="0"/>
              <a:t>Племя </a:t>
            </a:r>
            <a:r>
              <a:rPr lang="ru-RU" sz="2400" b="1" i="1" dirty="0" err="1" smtClean="0"/>
              <a:t>Мурси</a:t>
            </a:r>
            <a:r>
              <a:rPr lang="ru-RU" sz="2400" b="1" i="1" dirty="0" smtClean="0"/>
              <a:t>. </a:t>
            </a:r>
            <a:endParaRPr lang="ru-RU" sz="2400" b="1" i="1" dirty="0"/>
          </a:p>
          <a:p>
            <a:r>
              <a:rPr lang="ru-RU" sz="2400" b="1" i="1" dirty="0"/>
              <a:t>Эфиопия</a:t>
            </a:r>
          </a:p>
        </p:txBody>
      </p:sp>
      <p:pic>
        <p:nvPicPr>
          <p:cNvPr id="27650" name="Picture 2" descr="http://olga-michi.ru/images/rubr/175/photo1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836712"/>
            <a:ext cx="4608512" cy="3072342"/>
          </a:xfrm>
          <a:prstGeom prst="rect">
            <a:avLst/>
          </a:prstGeom>
          <a:noFill/>
        </p:spPr>
      </p:pic>
      <p:pic>
        <p:nvPicPr>
          <p:cNvPr id="27652" name="Picture 4" descr="http://www.poleteli.ru/uploads/posts/2015-05/1432483700_dsc013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3" y="4322618"/>
            <a:ext cx="4011523" cy="2346742"/>
          </a:xfrm>
          <a:prstGeom prst="rect">
            <a:avLst/>
          </a:prstGeom>
          <a:noFill/>
        </p:spPr>
      </p:pic>
      <p:pic>
        <p:nvPicPr>
          <p:cNvPr id="27654" name="Picture 6" descr="http://2.bp.blogspot.com/-FMACJe4BiOg/USGIQdC7l8I/AAAAAAAAHmM/lFGaRBsdOyw/s1600/mursi%20tribe%2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76672"/>
            <a:ext cx="3032686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48046"/>
            <a:ext cx="8435280" cy="192882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002060"/>
                </a:solidFill>
              </a:rPr>
              <a:t>Шотландский король в прошлые века носил семицветную одежду, его придворные надевали только </a:t>
            </a:r>
            <a:r>
              <a:rPr lang="ru-RU" sz="2400" dirty="0" err="1" smtClean="0">
                <a:solidFill>
                  <a:srgbClr val="002060"/>
                </a:solidFill>
              </a:rPr>
              <a:t>пятицветные</a:t>
            </a:r>
            <a:r>
              <a:rPr lang="ru-RU" sz="2400" dirty="0" smtClean="0">
                <a:solidFill>
                  <a:srgbClr val="002060"/>
                </a:solidFill>
              </a:rPr>
              <a:t> костюмы, а простолюдины – однотонные. Короли, цари облачались не просто в роскошные и декоративные, а символические одежды.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83968" y="1987676"/>
            <a:ext cx="4860032" cy="4870324"/>
          </a:xfrm>
        </p:spPr>
        <p:txBody>
          <a:bodyPr>
            <a:noAutofit/>
          </a:bodyPr>
          <a:lstStyle/>
          <a:p>
            <a:r>
              <a:rPr lang="ru-RU" sz="2000" i="1" dirty="0" smtClean="0"/>
              <a:t>Их костюм подчёркивал, что они – первые лица в государстве.</a:t>
            </a:r>
          </a:p>
          <a:p>
            <a:r>
              <a:rPr lang="ru-RU" sz="2000" i="1" dirty="0" smtClean="0"/>
              <a:t>Великий государь – самодержец всея Руси в торжественные моменты облачался в драгоценные одежды, расшитые золотом и серебром, унизанные рубинами и изумрудами. Поверх надевался золотой крест. Не только тщеславие заставляло царей заботиться о пышности и великолепии своего облика. Царское платье олицетворяло силу, достоинство и могущество Русского государства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10242" name="Picture 2" descr="http://xn--80adikbddgczflvhhagwf.xn--p1ai/upload/iblock/26a/26a8603a6cf5602c9ba16c161d2c79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3177152" cy="4416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1202424"/>
          </a:xfrm>
        </p:spPr>
        <p:txBody>
          <a:bodyPr>
            <a:normAutofit/>
          </a:bodyPr>
          <a:lstStyle/>
          <a:p>
            <a:r>
              <a:rPr lang="ru-RU" sz="2400" i="1" dirty="0" smtClean="0">
                <a:solidFill>
                  <a:srgbClr val="002060"/>
                </a:solidFill>
              </a:rPr>
              <a:t>Облачение царя дополняли скипетр, держава, царский венец, которые символизировали его власть над миром и были знаками державного величия.</a:t>
            </a:r>
            <a:endParaRPr lang="ru-RU" sz="2400" i="1" dirty="0">
              <a:solidFill>
                <a:srgbClr val="002060"/>
              </a:solidFill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http://p.uniqhand.ru/2013/01/26/4431/112717/1230x990/5c974539938397a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79356"/>
            <a:ext cx="6371502" cy="4568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2566068"/>
          </a:xfrm>
        </p:spPr>
        <p:txBody>
          <a:bodyPr>
            <a:noAutofit/>
          </a:bodyPr>
          <a:lstStyle/>
          <a:p>
            <a:pPr algn="just"/>
            <a:r>
              <a:rPr lang="ru-RU" sz="2000" b="1" i="1" dirty="0" smtClean="0">
                <a:solidFill>
                  <a:srgbClr val="002060"/>
                </a:solidFill>
              </a:rPr>
              <a:t>К примеру царский трон. Сама его форма является украшением, он богато и изыскано отделан.Это его отличает от предметов повседневного быта - скамьи, кресла. Все они могут быть украшением по –своему, исходя от их цели и условий использования. Он олицетворяет силу и могущество государства и того, кто им управляет.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8" name="Picture 6" descr="http://www.arttattler.com/images/NorthAmerica/Massachusetts/Boston/Museum%20of%20Fine%20Arts/Symbols%20of%20Power/03_Thr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79" y="2564904"/>
            <a:ext cx="3024336" cy="4104456"/>
          </a:xfrm>
          <a:prstGeom prst="rect">
            <a:avLst/>
          </a:prstGeom>
          <a:noFill/>
        </p:spPr>
      </p:pic>
      <p:pic>
        <p:nvPicPr>
          <p:cNvPr id="8196" name="Picture 4" descr="http://40.media.tumblr.com/c5cb14343c205f4470ceaca9740410c8/tumblr_nju233aqey1rmxhq7o1_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564904"/>
            <a:ext cx="2952328" cy="4171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704" y="386192"/>
            <a:ext cx="7772400" cy="2952328"/>
          </a:xfrm>
        </p:spPr>
        <p:txBody>
          <a:bodyPr/>
          <a:lstStyle/>
          <a:p>
            <a:pPr algn="just"/>
            <a:r>
              <a:rPr lang="ru-RU" sz="2400" i="1" dirty="0" smtClean="0">
                <a:solidFill>
                  <a:srgbClr val="002060"/>
                </a:solidFill>
              </a:rPr>
              <a:t>Все предметы декоративного искусства несут печать определённых человеческих отношений. </a:t>
            </a:r>
            <a:r>
              <a:rPr lang="ru-RU" sz="2400" i="1" u="sng" dirty="0" smtClean="0">
                <a:solidFill>
                  <a:srgbClr val="C00000"/>
                </a:solidFill>
              </a:rPr>
              <a:t>Украсить</a:t>
            </a:r>
            <a:r>
              <a:rPr lang="ru-RU" sz="2400" i="1" dirty="0" smtClean="0">
                <a:solidFill>
                  <a:srgbClr val="C00000"/>
                </a:solidFill>
              </a:rPr>
              <a:t> – значит наполнить вещь смыслом</a:t>
            </a:r>
            <a:r>
              <a:rPr lang="ru-RU" sz="2400" i="1" dirty="0" smtClean="0">
                <a:solidFill>
                  <a:srgbClr val="002060"/>
                </a:solidFill>
              </a:rPr>
              <a:t>, определить положение его хозяина в обществе, подчёркивая это всем образным строем вещи: ритмом рисунков, орнаментом, сочетанием цветов.</a:t>
            </a:r>
            <a:endParaRPr lang="ru-RU" sz="2400" i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047892"/>
            <a:ext cx="3552056" cy="355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38520"/>
            <a:ext cx="3960440" cy="29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240</TotalTime>
  <Words>372</Words>
  <Application>Microsoft Office PowerPoint</Application>
  <PresentationFormat>Экран (4:3)</PresentationFormat>
  <Paragraphs>16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Городская</vt:lpstr>
      <vt:lpstr>Зачем людям украшения?</vt:lpstr>
      <vt:lpstr>С давних времён человек украшал себя и предметы, которыми пользовался. Даже в древности украшение представлялось людям делом очень важным. Зачем, например, воины разрисовывали своё тело устрашающими узорами перед тем как выступить против другого племени? Конечно, не ради забавы.</vt:lpstr>
      <vt:lpstr>Древний охотник украшал себя необычным ожерельем из клыков хищных зверей. Зачем, просто ради красоты? Нет.</vt:lpstr>
      <vt:lpstr>Наверное, не для развлечения носил вождь племени пышный головной убор из перьев, яркие украшения, наносил на тело татуировки.</vt:lpstr>
      <vt:lpstr>Презентация PowerPoint</vt:lpstr>
      <vt:lpstr>Шотландский король в прошлые века носил семицветную одежду, его придворные надевали только пятицветные костюмы, а простолюдины – однотонные. Короли, цари облачались не просто в роскошные и декоративные, а символические одежды.</vt:lpstr>
      <vt:lpstr>Облачение царя дополняли скипетр, держава, царский венец, которые символизировали его власть над миром и были знаками державного величия.</vt:lpstr>
      <vt:lpstr>К примеру царский трон. Сама его форма является украшением, он богато и изыскано отделан.Это его отличает от предметов повседневного быта - скамьи, кресла. Все они могут быть украшением по –своему, исходя от их цели и условий использования. Он олицетворяет силу и могущество государства и того, кто им управляет.</vt:lpstr>
      <vt:lpstr>Все предметы декоративного искусства несут печать определённых человеческих отношений. Украсить – значит наполнить вещь смыслом, определить положение его хозяина в обществе, подчёркивая это всем образным строем вещи: ритмом рисунков, орнаментом, сочетанием цветов.</vt:lpstr>
      <vt:lpstr>Презентация PowerPoint</vt:lpstr>
      <vt:lpstr>Задание : придумайте свой комплект украшений.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Зачем людям украшения.</dc:title>
  <dc:creator>Саша</dc:creator>
  <cp:lastModifiedBy>TAHNEE</cp:lastModifiedBy>
  <cp:revision>40</cp:revision>
  <dcterms:created xsi:type="dcterms:W3CDTF">2014-01-31T16:12:27Z</dcterms:created>
  <dcterms:modified xsi:type="dcterms:W3CDTF">2022-01-09T17:26:06Z</dcterms:modified>
</cp:coreProperties>
</file>