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23A87386-1C4F-44CE-B4F0-F9C9CA1D743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B462D8F-A9EE-49C8-9778-1109E71D347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7386-1C4F-44CE-B4F0-F9C9CA1D743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2D8F-A9EE-49C8-9778-1109E71D347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7386-1C4F-44CE-B4F0-F9C9CA1D743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2D8F-A9EE-49C8-9778-1109E71D347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7386-1C4F-44CE-B4F0-F9C9CA1D743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2D8F-A9EE-49C8-9778-1109E71D347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23A87386-1C4F-44CE-B4F0-F9C9CA1D743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B462D8F-A9EE-49C8-9778-1109E71D347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7386-1C4F-44CE-B4F0-F9C9CA1D743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2D8F-A9EE-49C8-9778-1109E71D347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7386-1C4F-44CE-B4F0-F9C9CA1D743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2D8F-A9EE-49C8-9778-1109E71D347A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7386-1C4F-44CE-B4F0-F9C9CA1D743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2D8F-A9EE-49C8-9778-1109E71D347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7386-1C4F-44CE-B4F0-F9C9CA1D743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2D8F-A9EE-49C8-9778-1109E71D347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7386-1C4F-44CE-B4F0-F9C9CA1D743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2D8F-A9EE-49C8-9778-1109E71D347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7386-1C4F-44CE-B4F0-F9C9CA1D743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2D8F-A9EE-49C8-9778-1109E71D347A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462D8F-A9EE-49C8-9778-1109E71D347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A87386-1C4F-44CE-B4F0-F9C9CA1D7435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originals/2e/28/f7/2e28f73aaed361c8944fc5a1a0eae1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52278"/>
            <a:ext cx="5242732" cy="488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59" y="1798407"/>
            <a:ext cx="6265573" cy="1350833"/>
          </a:xfrm>
        </p:spPr>
        <p:txBody>
          <a:bodyPr>
            <a:noAutofit/>
          </a:bodyPr>
          <a:lstStyle/>
          <a:p>
            <a:pPr algn="ctr"/>
            <a:r>
              <a:rPr lang="ru-RU" sz="4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4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5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Логотипы и эмблемы</a:t>
            </a:r>
            <a:r>
              <a:rPr lang="ru-RU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143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i.ytimg.com/vi/zEfjzKvITpc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4056693"/>
            <a:ext cx="422446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9472"/>
            <a:ext cx="8291264" cy="436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i="1" dirty="0" smtClean="0">
                <a:solidFill>
                  <a:srgbClr val="C00000"/>
                </a:solidFill>
              </a:rPr>
              <a:t>	</a:t>
            </a:r>
            <a:r>
              <a:rPr lang="ru-RU" sz="3200" b="1" i="1" dirty="0" smtClean="0">
                <a:solidFill>
                  <a:srgbClr val="C00000"/>
                </a:solidFill>
              </a:rPr>
              <a:t>Эмблемы </a:t>
            </a:r>
            <a:r>
              <a:rPr lang="ru-RU" sz="3200" b="1" i="1" dirty="0">
                <a:solidFill>
                  <a:srgbClr val="C00000"/>
                </a:solidFill>
              </a:rPr>
              <a:t>и логотипы окружают нас повсюду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dirty="0"/>
              <a:t>и избежать их влияния совершенно невозможно. 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rgbClr val="C00000"/>
                </a:solidFill>
              </a:rPr>
              <a:t>	ЭМБЛЕ́МА</a:t>
            </a:r>
            <a:r>
              <a:rPr lang="ru-RU" sz="3200" dirty="0" smtClean="0">
                <a:solidFill>
                  <a:srgbClr val="C00000"/>
                </a:solidFill>
              </a:rPr>
              <a:t> </a:t>
            </a:r>
            <a:r>
              <a:rPr lang="ru-RU" sz="3200" dirty="0"/>
              <a:t>- </a:t>
            </a:r>
            <a:r>
              <a:rPr lang="ru-RU" sz="3200" i="1" dirty="0"/>
              <a:t> </a:t>
            </a:r>
            <a:r>
              <a:rPr lang="ru-RU" sz="3200" dirty="0"/>
              <a:t>отличительный знак,</a:t>
            </a:r>
            <a:r>
              <a:rPr lang="ru-RU" sz="3200" i="1" dirty="0"/>
              <a:t> </a:t>
            </a:r>
            <a:r>
              <a:rPr lang="ru-RU" sz="3200" dirty="0"/>
              <a:t>предмет или изображение какого-либо предмета как символ, выражающий какую-либо идею. </a:t>
            </a:r>
          </a:p>
          <a:p>
            <a:endParaRPr lang="ru-RU" sz="3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abali.ru/wp-content/uploads/2012/04/emblema_real_madrid_futbolniy_kl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84984"/>
            <a:ext cx="2303055" cy="321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bistroinfo.ru/images/logo-paris-saint-germa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55358"/>
            <a:ext cx="2555836" cy="255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ds05.infourok.ru/uploads/ex/0083/001549ba-330d4c19/hello_html_m5423a78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720079"/>
            <a:ext cx="10465960" cy="7893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08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golifehack.ru/wp-content/uploads/2016/01/%D0%98%D0%B7%D0%B2%D0%B5%D1%81%D1%82%D0%BD%D1%8B%D0%B5-%D1%8D%D0%BC%D0%B1%D0%BB%D0%B5%D0%BC%D1%8B-%D0%B0%D0%B2%D1%82%D0%BE%D0%BC%D0%BE%D0%B1%D0%B8%D0%BB%D0%B5%D0%B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56633"/>
            <a:ext cx="6192688" cy="43013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6458"/>
            <a:ext cx="8568952" cy="3350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>
                <a:solidFill>
                  <a:srgbClr val="C00000"/>
                </a:solidFill>
              </a:rPr>
              <a:t>	ЛОГОТИП</a:t>
            </a:r>
            <a:r>
              <a:rPr lang="ru-RU" sz="3200" b="1" dirty="0">
                <a:solidFill>
                  <a:srgbClr val="C00000"/>
                </a:solidFill>
              </a:rPr>
              <a:t> </a:t>
            </a:r>
            <a:r>
              <a:rPr lang="ru-RU" sz="3200" dirty="0"/>
              <a:t>— важнейший элемент имиджа компании. Он служит, в первую очередь, для идентификации компании на рынке. Логотипы появились для того, чтобы отличать продукцию различных фирм в рамках одной отрасли.</a:t>
            </a:r>
          </a:p>
          <a:p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07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5" y="548680"/>
            <a:ext cx="4728273" cy="5555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/>
              <a:t>Логотипы в жизни человека появились настолько давно, что современный человек не может представить свою жизнь без них. </a:t>
            </a:r>
            <a:r>
              <a:rPr lang="ru-RU" sz="3200" i="1" dirty="0"/>
              <a:t>Они окружают нас везде, очень часто мы встречаемся с </a:t>
            </a:r>
            <a:r>
              <a:rPr lang="ru-RU" sz="3200" b="1" i="1" dirty="0">
                <a:solidFill>
                  <a:srgbClr val="C00000"/>
                </a:solidFill>
              </a:rPr>
              <a:t>логотипами и эмблемами в Интернете и телефоне.</a:t>
            </a:r>
            <a:endParaRPr lang="ru-RU" sz="3200" b="1" dirty="0">
              <a:solidFill>
                <a:srgbClr val="C00000"/>
              </a:solidFill>
            </a:endParaRPr>
          </a:p>
          <a:p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www.cableman.ru/sites/default/files/2020/9e4bbab2f64d76c5ec1acefe6d433b6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2776"/>
            <a:ext cx="5460520" cy="5039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736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457200"/>
            <a:ext cx="8291264" cy="2168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i="1" dirty="0" smtClean="0">
                <a:solidFill>
                  <a:srgbClr val="C00000"/>
                </a:solidFill>
              </a:rPr>
              <a:t>Задание: </a:t>
            </a:r>
            <a:r>
              <a:rPr lang="ru-RU" sz="3200" i="1" dirty="0"/>
              <a:t>На листе А-4 нарисуй несколько популярных логотипов, которые тебе нравятся. Выполни рисунок в цвете.</a:t>
            </a:r>
            <a:endParaRPr lang="ru-RU" sz="3200" dirty="0"/>
          </a:p>
          <a:p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i.ytimg.com/vi/ItYYSbDrpx4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70146"/>
            <a:ext cx="7064784" cy="397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4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36</TotalTime>
  <Words>56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Составная</vt:lpstr>
      <vt:lpstr> Логотипы и эмблемы  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чем рассказывают гербы и эмблемы</dc:title>
  <dc:creator>TAHNEE</dc:creator>
  <cp:lastModifiedBy>TAHNEE</cp:lastModifiedBy>
  <cp:revision>4</cp:revision>
  <dcterms:created xsi:type="dcterms:W3CDTF">2022-02-27T16:32:26Z</dcterms:created>
  <dcterms:modified xsi:type="dcterms:W3CDTF">2022-02-27T17:08:33Z</dcterms:modified>
</cp:coreProperties>
</file>