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4" r:id="rId3"/>
    <p:sldId id="257" r:id="rId4"/>
    <p:sldId id="276" r:id="rId5"/>
    <p:sldId id="260" r:id="rId6"/>
    <p:sldId id="262" r:id="rId7"/>
    <p:sldId id="278" r:id="rId8"/>
    <p:sldId id="270" r:id="rId9"/>
    <p:sldId id="273" r:id="rId10"/>
    <p:sldId id="263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1" autoAdjust="0"/>
    <p:restoredTop sz="94660"/>
  </p:normalViewPr>
  <p:slideViewPr>
    <p:cSldViewPr>
      <p:cViewPr>
        <p:scale>
          <a:sx n="60" d="100"/>
          <a:sy n="60" d="100"/>
        </p:scale>
        <p:origin x="-1037" y="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124-6D4F-49D3-936D-FC5BCA673EF3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2EE-2F96-48D1-AD9D-9CE93387E29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124-6D4F-49D3-936D-FC5BCA673EF3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2EE-2F96-48D1-AD9D-9CE93387E2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124-6D4F-49D3-936D-FC5BCA673EF3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2EE-2F96-48D1-AD9D-9CE93387E2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124-6D4F-49D3-936D-FC5BCA673EF3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2EE-2F96-48D1-AD9D-9CE93387E2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124-6D4F-49D3-936D-FC5BCA673EF3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2EE-2F96-48D1-AD9D-9CE93387E29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124-6D4F-49D3-936D-FC5BCA673EF3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2EE-2F96-48D1-AD9D-9CE93387E2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124-6D4F-49D3-936D-FC5BCA673EF3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2EE-2F96-48D1-AD9D-9CE93387E29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124-6D4F-49D3-936D-FC5BCA673EF3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2EE-2F96-48D1-AD9D-9CE93387E2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124-6D4F-49D3-936D-FC5BCA673EF3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2EE-2F96-48D1-AD9D-9CE93387E2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124-6D4F-49D3-936D-FC5BCA673EF3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2EE-2F96-48D1-AD9D-9CE93387E29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124-6D4F-49D3-936D-FC5BCA673EF3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2EE-2F96-48D1-AD9D-9CE93387E2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E5AD124-6D4F-49D3-936D-FC5BCA673EF3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D3902EE-2F96-48D1-AD9D-9CE93387E29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vatars.mds.yandex.net/get-pdb/1813491/a558eda1-d6b4-4f47-a829-0446c0df3bc2/s1200?webp=fa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08" y="1998830"/>
            <a:ext cx="5407176" cy="422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560840" cy="1219201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itchFamily="18" charset="-128"/>
                <a:ea typeface="Adobe Kaiti Std R" pitchFamily="18" charset="-128"/>
                <a:cs typeface="Adobe Hebrew" pitchFamily="18" charset="-79"/>
              </a:rPr>
              <a:t>Ты сам - мастер</a:t>
            </a:r>
            <a:endParaRPr lang="ru-RU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Kaiti Std R" pitchFamily="18" charset="-128"/>
              <a:ea typeface="Adobe Kaiti Std R" pitchFamily="18" charset="-128"/>
              <a:cs typeface="Adobe Hebrew" pitchFamily="18" charset="-79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Picture 8" descr="https://avatars.mds.yandex.net/get-pdb/1055791/2cf26a5b-2a0f-4da8-93a3-2ec320793b2c/s1200?webp=fa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70622"/>
            <a:ext cx="4680520" cy="350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72580557_41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4048" y="619820"/>
            <a:ext cx="3384376" cy="2363775"/>
          </a:xfrm>
        </p:spPr>
      </p:pic>
      <p:pic>
        <p:nvPicPr>
          <p:cNvPr id="8" name="Рисунок 7" descr="114958050_26.jpg"/>
          <p:cNvPicPr>
            <a:picLocks noChangeAspect="1"/>
          </p:cNvPicPr>
          <p:nvPr/>
        </p:nvPicPr>
        <p:blipFill>
          <a:blip r:embed="rId3" cstate="print"/>
          <a:srcRect l="8961" t="7289" r="8961" b="5865"/>
          <a:stretch>
            <a:fillRect/>
          </a:stretch>
        </p:blipFill>
        <p:spPr>
          <a:xfrm>
            <a:off x="770515" y="3717032"/>
            <a:ext cx="3678310" cy="2952328"/>
          </a:xfrm>
          <a:prstGeom prst="rect">
            <a:avLst/>
          </a:prstGeom>
        </p:spPr>
      </p:pic>
      <p:pic>
        <p:nvPicPr>
          <p:cNvPr id="9" name="Рисунок 8" descr="98083_img_281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3212976"/>
            <a:ext cx="3456384" cy="3456384"/>
          </a:xfrm>
          <a:prstGeom prst="rect">
            <a:avLst/>
          </a:prstGeom>
        </p:spPr>
      </p:pic>
      <p:pic>
        <p:nvPicPr>
          <p:cNvPr id="3074" name="Picture 2" descr="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5" y="548680"/>
            <a:ext cx="384042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 descr="687474703a2f2f696d67312e6c697665696e7465726e65742e72752f696d61676572e6a70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743544"/>
            <a:ext cx="4032448" cy="3024336"/>
          </a:xfrm>
          <a:prstGeom prst="rect">
            <a:avLst/>
          </a:prstGeom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62000" y="1340768"/>
            <a:ext cx="6978352" cy="323123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 descr="img_2461.jpg"/>
          <p:cNvPicPr>
            <a:picLocks noChangeAspect="1"/>
          </p:cNvPicPr>
          <p:nvPr/>
        </p:nvPicPr>
        <p:blipFill>
          <a:blip r:embed="rId3" cstate="print"/>
          <a:srcRect t="26775" b="21251"/>
          <a:stretch>
            <a:fillRect/>
          </a:stretch>
        </p:blipFill>
        <p:spPr>
          <a:xfrm>
            <a:off x="384298" y="836712"/>
            <a:ext cx="3766892" cy="2610420"/>
          </a:xfrm>
          <a:prstGeom prst="rect">
            <a:avLst/>
          </a:prstGeom>
        </p:spPr>
      </p:pic>
      <p:pic>
        <p:nvPicPr>
          <p:cNvPr id="9" name="Picture 2" descr="https://i.pinimg.com/originals/17/fe/8b/17fe8bc9c8a66b8b8113108e4055c0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863223"/>
            <a:ext cx="3458345" cy="288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avatars.mds.yandex.net/get-pdb/1906603/c0580ec4-5218-4e28-a50f-38f9b43a830a/s1200?webp=fal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96752"/>
            <a:ext cx="3530353" cy="529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404664"/>
            <a:ext cx="7344816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Творческий проект</a:t>
            </a:r>
            <a:endParaRPr lang="ru-RU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r>
              <a:rPr lang="ru-RU" sz="3200" b="1" i="1" dirty="0" smtClean="0">
                <a:latin typeface="Arial Narrow" panose="020B0606020202030204" pitchFamily="34" charset="0"/>
              </a:rPr>
              <a:t>Для того, чтобы создать практичную и красивую вещь, нам понадобится терпение и  аккуратность. Нужно определить назначение изделия в быту, посмотреть, какие материалы есть в доме. И уже после этого определиться с техникой </a:t>
            </a:r>
            <a:r>
              <a:rPr lang="ru-RU" sz="3200" b="1" i="1" dirty="0" smtClean="0">
                <a:latin typeface="Arial Narrow" panose="020B0606020202030204" pitchFamily="34" charset="0"/>
              </a:rPr>
              <a:t>изготовления.</a:t>
            </a:r>
            <a:endParaRPr lang="ru-RU" sz="3200" b="1" i="1" dirty="0" smtClean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352928" cy="648072"/>
          </a:xfrm>
        </p:spPr>
        <p:txBody>
          <a:bodyPr>
            <a:noAutofit/>
          </a:bodyPr>
          <a:lstStyle/>
          <a:p>
            <a:pPr algn="ctr"/>
            <a:r>
              <a:rPr lang="ru-RU" sz="44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Этапы работы над</a:t>
            </a:r>
            <a:r>
              <a:rPr lang="ru-RU" sz="44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проектом:</a:t>
            </a:r>
            <a:endParaRPr lang="ru-RU" sz="44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2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ru-RU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200" b="1" i="1" dirty="0" smtClean="0">
                <a:latin typeface="Arial Narrow" panose="020B0606020202030204" pitchFamily="34" charset="0"/>
              </a:rPr>
              <a:t>Определение назначения вещи, выбор техники выполнения (учитывается наличие материала, наличие навыков)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i="1" dirty="0" smtClean="0">
                <a:latin typeface="Arial Narrow" panose="020B0606020202030204" pitchFamily="34" charset="0"/>
              </a:rPr>
              <a:t>Замысел творческой идеи и его разработка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i="1" dirty="0" smtClean="0">
                <a:latin typeface="Arial Narrow" panose="020B0606020202030204" pitchFamily="34" charset="0"/>
              </a:rPr>
              <a:t>Работа </a:t>
            </a:r>
            <a:r>
              <a:rPr lang="ru-RU" sz="3200" b="1" i="1" dirty="0" smtClean="0">
                <a:latin typeface="Arial Narrow" panose="020B0606020202030204" pitchFamily="34" charset="0"/>
              </a:rPr>
              <a:t>над эскизом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i="1" dirty="0" smtClean="0">
                <a:latin typeface="Arial Narrow" panose="020B0606020202030204" pitchFamily="34" charset="0"/>
              </a:rPr>
              <a:t>План процесса изготовления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i="1" dirty="0" smtClean="0">
                <a:latin typeface="Arial Narrow" panose="020B0606020202030204" pitchFamily="34" charset="0"/>
              </a:rPr>
              <a:t>Изготовление и оформление</a:t>
            </a:r>
            <a:endParaRPr lang="ru-RU" sz="3200" b="1" i="1" dirty="0" smtClean="0">
              <a:latin typeface="Arial Narrow" panose="020B0606020202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1" i="1" dirty="0" smtClean="0">
                <a:latin typeface="Arial Narrow" panose="020B0606020202030204" pitchFamily="34" charset="0"/>
              </a:rPr>
              <a:t>Оценка личная и родственников</a:t>
            </a:r>
          </a:p>
          <a:p>
            <a:endParaRPr lang="ru-RU" sz="2000" u="sng" dirty="0" smtClean="0"/>
          </a:p>
          <a:p>
            <a:endParaRPr lang="ru-RU" sz="2000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576" y="476672"/>
            <a:ext cx="6781800" cy="936104"/>
          </a:xfrm>
        </p:spPr>
        <p:txBody>
          <a:bodyPr>
            <a:normAutofit/>
          </a:bodyPr>
          <a:lstStyle/>
          <a:p>
            <a:pPr algn="ctr"/>
            <a:r>
              <a:rPr lang="ru-RU" sz="49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Техники </a:t>
            </a:r>
            <a:r>
              <a:rPr lang="ru-RU" sz="49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изготовления</a:t>
            </a:r>
            <a:r>
              <a:rPr lang="ru-RU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:</a:t>
            </a:r>
            <a:endParaRPr lang="ru-RU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060848"/>
            <a:ext cx="4608512" cy="4392488"/>
          </a:xfrm>
        </p:spPr>
        <p:txBody>
          <a:bodyPr>
            <a:normAutofit fontScale="70000" lnSpcReduction="20000"/>
          </a:bodyPr>
          <a:lstStyle/>
          <a:p>
            <a:r>
              <a:rPr lang="ru-RU" sz="4400" b="1" i="1" dirty="0" smtClean="0">
                <a:latin typeface="Arial Narrow" panose="020B0606020202030204" pitchFamily="34" charset="0"/>
              </a:rPr>
              <a:t>Роспись по дереву</a:t>
            </a:r>
          </a:p>
          <a:p>
            <a:r>
              <a:rPr lang="ru-RU" sz="4400" b="1" i="1" dirty="0" smtClean="0">
                <a:latin typeface="Arial Narrow" panose="020B0606020202030204" pitchFamily="34" charset="0"/>
              </a:rPr>
              <a:t>Вышивка</a:t>
            </a:r>
          </a:p>
          <a:p>
            <a:r>
              <a:rPr lang="ru-RU" sz="4400" b="1" i="1" dirty="0" smtClean="0">
                <a:latin typeface="Arial Narrow" panose="020B0606020202030204" pitchFamily="34" charset="0"/>
              </a:rPr>
              <a:t>Гобелен </a:t>
            </a:r>
          </a:p>
          <a:p>
            <a:r>
              <a:rPr lang="ru-RU" sz="4400" b="1" i="1" dirty="0" smtClean="0">
                <a:latin typeface="Arial Narrow" panose="020B0606020202030204" pitchFamily="34" charset="0"/>
              </a:rPr>
              <a:t>Соленое тесто</a:t>
            </a:r>
          </a:p>
          <a:p>
            <a:r>
              <a:rPr lang="ru-RU" sz="4400" b="1" i="1" dirty="0" smtClean="0">
                <a:latin typeface="Arial Narrow" panose="020B0606020202030204" pitchFamily="34" charset="0"/>
              </a:rPr>
              <a:t>Лоскутная аппликация</a:t>
            </a:r>
          </a:p>
          <a:p>
            <a:r>
              <a:rPr lang="ru-RU" sz="4400" b="1" i="1" dirty="0" smtClean="0">
                <a:latin typeface="Arial Narrow" panose="020B0606020202030204" pitchFamily="34" charset="0"/>
              </a:rPr>
              <a:t>Шитьё</a:t>
            </a:r>
          </a:p>
          <a:p>
            <a:r>
              <a:rPr lang="ru-RU" sz="4400" b="1" i="1" dirty="0" smtClean="0">
                <a:latin typeface="Arial Narrow" panose="020B0606020202030204" pitchFamily="34" charset="0"/>
              </a:rPr>
              <a:t>Роспись по ткани</a:t>
            </a:r>
          </a:p>
          <a:p>
            <a:r>
              <a:rPr lang="ru-RU" sz="4400" b="1" i="1" dirty="0" err="1" smtClean="0">
                <a:latin typeface="Arial Narrow" panose="020B0606020202030204" pitchFamily="34" charset="0"/>
              </a:rPr>
              <a:t>Декупаж</a:t>
            </a:r>
            <a:r>
              <a:rPr lang="ru-RU" sz="4400" b="1" i="1" dirty="0" smtClean="0">
                <a:latin typeface="Arial Narrow" panose="020B0606020202030204" pitchFamily="34" charset="0"/>
              </a:rPr>
              <a:t>  </a:t>
            </a:r>
          </a:p>
          <a:p>
            <a:pPr>
              <a:buNone/>
            </a:pPr>
            <a:endParaRPr lang="ru-RU" sz="4400" b="1" i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endParaRPr lang="ru-RU" dirty="0"/>
          </a:p>
        </p:txBody>
      </p:sp>
      <p:pic>
        <p:nvPicPr>
          <p:cNvPr id="4" name="Picture 2" descr="https://i.pinimg.com/originals/17/fe/8b/17fe8bc9c8a66b8b8113108e4055c0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2852936"/>
            <a:ext cx="352839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90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6781800" cy="936104"/>
          </a:xfrm>
        </p:spPr>
        <p:txBody>
          <a:bodyPr/>
          <a:lstStyle/>
          <a:p>
            <a:pPr algn="ctr"/>
            <a:r>
              <a:rPr lang="ru-RU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Темы работ:</a:t>
            </a:r>
            <a:endParaRPr lang="ru-RU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012231"/>
            <a:ext cx="4752528" cy="5184576"/>
          </a:xfrm>
        </p:spPr>
        <p:txBody>
          <a:bodyPr>
            <a:normAutofit/>
          </a:bodyPr>
          <a:lstStyle/>
          <a:p>
            <a:r>
              <a:rPr lang="ru-RU" sz="3200" b="1" i="1" dirty="0" smtClean="0">
                <a:latin typeface="Arial Narrow" panose="020B0606020202030204" pitchFamily="34" charset="0"/>
              </a:rPr>
              <a:t>75 лет Победы в Великой Отечественной Войне</a:t>
            </a:r>
          </a:p>
          <a:p>
            <a:r>
              <a:rPr lang="ru-RU" sz="3200" b="1" i="1" dirty="0" smtClean="0">
                <a:latin typeface="Arial Narrow" panose="020B0606020202030204" pitchFamily="34" charset="0"/>
              </a:rPr>
              <a:t>Подарок близкому человеку</a:t>
            </a:r>
          </a:p>
          <a:p>
            <a:r>
              <a:rPr lang="ru-RU" sz="3200" b="1" i="1" dirty="0" smtClean="0">
                <a:latin typeface="Arial Narrow" panose="020B0606020202030204" pitchFamily="34" charset="0"/>
              </a:rPr>
              <a:t>Волшебный орнамент</a:t>
            </a:r>
          </a:p>
          <a:p>
            <a:r>
              <a:rPr lang="ru-RU" sz="3200" b="1" i="1" dirty="0" smtClean="0">
                <a:latin typeface="Arial Narrow" panose="020B0606020202030204" pitchFamily="34" charset="0"/>
              </a:rPr>
              <a:t>В мире фантазии</a:t>
            </a:r>
            <a:endParaRPr lang="ru-RU" sz="3200" b="1" i="1" dirty="0">
              <a:latin typeface="Arial Narrow" panose="020B0606020202030204" pitchFamily="34" charset="0"/>
            </a:endParaRPr>
          </a:p>
        </p:txBody>
      </p:sp>
      <p:pic>
        <p:nvPicPr>
          <p:cNvPr id="5122" name="Picture 2" descr="https://avatars.mds.yandex.net/get-pdb/214908/f57d7ba6-cfa2-40bd-bed0-242d81bc25fb/s1200?webp=fa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331767"/>
            <a:ext cx="3547711" cy="454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781800" cy="936104"/>
          </a:xfrm>
        </p:spPr>
        <p:txBody>
          <a:bodyPr>
            <a:normAutofit/>
          </a:bodyPr>
          <a:lstStyle/>
          <a:p>
            <a:pPr algn="ctr"/>
            <a:r>
              <a:rPr lang="ru-RU" sz="44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Типы изделий:</a:t>
            </a:r>
            <a:endParaRPr lang="ru-RU" sz="44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628800"/>
            <a:ext cx="5328592" cy="5229200"/>
          </a:xfrm>
        </p:spPr>
        <p:txBody>
          <a:bodyPr>
            <a:normAutofit fontScale="92500" lnSpcReduction="20000"/>
          </a:bodyPr>
          <a:lstStyle/>
          <a:p>
            <a:r>
              <a:rPr lang="ru-RU" sz="3000" b="1" i="1" dirty="0" smtClean="0">
                <a:latin typeface="Arial Narrow" panose="020B0606020202030204" pitchFamily="34" charset="0"/>
              </a:rPr>
              <a:t>Разделочная доска</a:t>
            </a:r>
          </a:p>
          <a:p>
            <a:r>
              <a:rPr lang="ru-RU" sz="3000" b="1" i="1" dirty="0" smtClean="0">
                <a:latin typeface="Arial Narrow" panose="020B0606020202030204" pitchFamily="34" charset="0"/>
              </a:rPr>
              <a:t>Мягкая игрушка</a:t>
            </a:r>
          </a:p>
          <a:p>
            <a:r>
              <a:rPr lang="ru-RU" sz="3000" b="1" i="1" dirty="0" smtClean="0">
                <a:latin typeface="Arial Narrow" panose="020B0606020202030204" pitchFamily="34" charset="0"/>
              </a:rPr>
              <a:t>Коробка для хранения</a:t>
            </a:r>
          </a:p>
          <a:p>
            <a:r>
              <a:rPr lang="ru-RU" sz="3000" b="1" i="1" dirty="0" smtClean="0">
                <a:latin typeface="Arial Narrow" panose="020B0606020202030204" pitchFamily="34" charset="0"/>
              </a:rPr>
              <a:t>Набор открыток или закладок</a:t>
            </a:r>
          </a:p>
          <a:p>
            <a:r>
              <a:rPr lang="ru-RU" sz="3000" b="1" i="1" dirty="0" smtClean="0">
                <a:latin typeface="Arial Narrow" panose="020B0606020202030204" pitchFamily="34" charset="0"/>
              </a:rPr>
              <a:t>Фотоальбом (обложка)</a:t>
            </a:r>
          </a:p>
          <a:p>
            <a:r>
              <a:rPr lang="ru-RU" sz="3000" b="1" i="1" dirty="0" smtClean="0">
                <a:latin typeface="Arial Narrow" panose="020B0606020202030204" pitchFamily="34" charset="0"/>
              </a:rPr>
              <a:t>Чехол для телефона </a:t>
            </a:r>
          </a:p>
          <a:p>
            <a:r>
              <a:rPr lang="ru-RU" sz="3000" b="1" i="1" dirty="0" smtClean="0">
                <a:latin typeface="Arial Narrow" panose="020B0606020202030204" pitchFamily="34" charset="0"/>
              </a:rPr>
              <a:t>Декоративное панно</a:t>
            </a:r>
          </a:p>
          <a:p>
            <a:r>
              <a:rPr lang="ru-RU" sz="3000" b="1" i="1" dirty="0" smtClean="0">
                <a:latin typeface="Arial Narrow" panose="020B0606020202030204" pitchFamily="34" charset="0"/>
              </a:rPr>
              <a:t>Кукла</a:t>
            </a:r>
          </a:p>
          <a:p>
            <a:r>
              <a:rPr lang="ru-RU" sz="3000" b="1" i="1" dirty="0" smtClean="0">
                <a:latin typeface="Arial Narrow" panose="020B0606020202030204" pitchFamily="34" charset="0"/>
              </a:rPr>
              <a:t>Органайзер для ручек и карандашей</a:t>
            </a:r>
          </a:p>
          <a:p>
            <a:r>
              <a:rPr lang="ru-RU" sz="3000" b="1" i="1" dirty="0" smtClean="0">
                <a:latin typeface="Arial Narrow" panose="020B0606020202030204" pitchFamily="34" charset="0"/>
              </a:rPr>
              <a:t>Наволочка для подушечки</a:t>
            </a:r>
          </a:p>
          <a:p>
            <a:r>
              <a:rPr lang="ru-RU" sz="3000" b="1" i="1" dirty="0" smtClean="0">
                <a:latin typeface="Arial Narrow" panose="020B0606020202030204" pitchFamily="34" charset="0"/>
              </a:rPr>
              <a:t>Рамка для фото</a:t>
            </a:r>
          </a:p>
          <a:p>
            <a:endParaRPr lang="ru-RU" sz="2800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8194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699" y="2276871"/>
            <a:ext cx="3893071" cy="377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avatars.mds.yandex.net/get-pdb/1931145/754647b1-c4ef-4d47-854c-fe132c58b6f1/s1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80" y="548680"/>
            <a:ext cx="288032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35896" y="6741368"/>
            <a:ext cx="3737731" cy="11663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548680"/>
            <a:ext cx="5040560" cy="61926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Требования к эскизу:</a:t>
            </a:r>
          </a:p>
          <a:p>
            <a:r>
              <a:rPr lang="ru-RU" sz="3200" b="1" i="1" dirty="0">
                <a:latin typeface="Arial Narrow" panose="020B0606020202030204" pitchFamily="34" charset="0"/>
              </a:rPr>
              <a:t>Чистый немятый </a:t>
            </a:r>
            <a:r>
              <a:rPr lang="ru-RU" sz="3200" b="1" i="1" dirty="0" smtClean="0">
                <a:latin typeface="Arial Narrow" panose="020B0606020202030204" pitchFamily="34" charset="0"/>
              </a:rPr>
              <a:t>лист (формат А-4)</a:t>
            </a:r>
            <a:endParaRPr lang="ru-RU" sz="3200" b="1" i="1" dirty="0">
              <a:latin typeface="Arial Narrow" panose="020B0606020202030204" pitchFamily="34" charset="0"/>
            </a:endParaRPr>
          </a:p>
          <a:p>
            <a:r>
              <a:rPr lang="ru-RU" sz="3200" b="1" i="1" dirty="0">
                <a:latin typeface="Arial Narrow" panose="020B0606020202030204" pitchFamily="34" charset="0"/>
              </a:rPr>
              <a:t>Рисунок крупный с указанием размеров, в цвете.</a:t>
            </a:r>
          </a:p>
          <a:p>
            <a:r>
              <a:rPr lang="ru-RU" sz="3200" b="1" i="1" dirty="0">
                <a:latin typeface="Arial Narrow" panose="020B0606020202030204" pitchFamily="34" charset="0"/>
              </a:rPr>
              <a:t>Заголовок печатными буквами</a:t>
            </a:r>
          </a:p>
          <a:p>
            <a:r>
              <a:rPr lang="ru-RU" sz="3200" b="1" i="1" dirty="0">
                <a:latin typeface="Arial Narrow" panose="020B0606020202030204" pitchFamily="34" charset="0"/>
              </a:rPr>
              <a:t>Внизу </a:t>
            </a:r>
            <a:r>
              <a:rPr lang="ru-RU" sz="3200" b="1" i="1" dirty="0" smtClean="0">
                <a:latin typeface="Arial Narrow" panose="020B0606020202030204" pitchFamily="34" charset="0"/>
              </a:rPr>
              <a:t>печатными </a:t>
            </a:r>
            <a:r>
              <a:rPr lang="ru-RU" sz="3200" b="1" i="1" dirty="0">
                <a:latin typeface="Arial Narrow" panose="020B0606020202030204" pitchFamily="34" charset="0"/>
              </a:rPr>
              <a:t>буквами: фамилия, имя, класс, название работы, материал, дата.</a:t>
            </a:r>
          </a:p>
          <a:p>
            <a:endParaRPr lang="ru-RU" dirty="0"/>
          </a:p>
        </p:txBody>
      </p:sp>
      <p:pic>
        <p:nvPicPr>
          <p:cNvPr id="1026" name="Picture 2" descr="https://avatars.mds.yandex.net/get-pdb/1813431/8c9de513-2640-4fe6-a970-10e20115e231/s1200?webp=fal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48680"/>
            <a:ext cx="3010966" cy="46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436096" y="5225143"/>
            <a:ext cx="37079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«Подарок бабушке»</a:t>
            </a:r>
          </a:p>
          <a:p>
            <a:r>
              <a:rPr lang="ru-RU" dirty="0"/>
              <a:t>Суворов Максим 5»В» класс</a:t>
            </a:r>
          </a:p>
          <a:p>
            <a:r>
              <a:rPr lang="ru-RU" dirty="0"/>
              <a:t>Материал: дерево</a:t>
            </a:r>
          </a:p>
          <a:p>
            <a:r>
              <a:rPr lang="ru-RU" dirty="0"/>
              <a:t>Техники: </a:t>
            </a:r>
            <a:r>
              <a:rPr lang="ru-RU" dirty="0" smtClean="0"/>
              <a:t>роспись </a:t>
            </a:r>
            <a:r>
              <a:rPr lang="ru-RU" dirty="0"/>
              <a:t>по </a:t>
            </a:r>
            <a:r>
              <a:rPr lang="ru-RU" dirty="0" smtClean="0"/>
              <a:t>дереву.   </a:t>
            </a:r>
          </a:p>
          <a:p>
            <a:r>
              <a:rPr lang="ru-RU" dirty="0" smtClean="0"/>
              <a:t>10.05.2020 </a:t>
            </a:r>
            <a:r>
              <a:rPr lang="ru-RU" dirty="0"/>
              <a:t>год.</a:t>
            </a:r>
          </a:p>
        </p:txBody>
      </p:sp>
    </p:spTree>
    <p:extLst>
      <p:ext uri="{BB962C8B-B14F-4D97-AF65-F5344CB8AC3E}">
        <p14:creationId xmlns:p14="http://schemas.microsoft.com/office/powerpoint/2010/main" val="265766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74576" y="116632"/>
            <a:ext cx="6781800" cy="1296144"/>
          </a:xfrm>
        </p:spPr>
        <p:txBody>
          <a:bodyPr>
            <a:normAutofit/>
          </a:bodyPr>
          <a:lstStyle/>
          <a:p>
            <a:pPr algn="ctr"/>
            <a:r>
              <a:rPr lang="ru-RU" sz="44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Критерии оценивания:</a:t>
            </a:r>
            <a:endParaRPr lang="ru-RU" sz="44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55576" y="1556792"/>
            <a:ext cx="7543800" cy="288032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Arial Narrow" panose="020B0606020202030204" pitchFamily="34" charset="0"/>
              </a:rPr>
              <a:t>1</a:t>
            </a:r>
            <a:r>
              <a:rPr lang="ru-RU" sz="3200" b="1" dirty="0" smtClean="0">
                <a:latin typeface="Arial Narrow" panose="020B0606020202030204" pitchFamily="34" charset="0"/>
              </a:rPr>
              <a:t>-я оценка - за эскиз в цвете.</a:t>
            </a:r>
          </a:p>
          <a:p>
            <a:r>
              <a:rPr lang="ru-RU" sz="3200" b="1" dirty="0">
                <a:latin typeface="Arial Narrow" panose="020B0606020202030204" pitchFamily="34" charset="0"/>
              </a:rPr>
              <a:t>2</a:t>
            </a:r>
            <a:r>
              <a:rPr lang="ru-RU" sz="3200" b="1" dirty="0" smtClean="0">
                <a:latin typeface="Arial Narrow" panose="020B0606020202030204" pitchFamily="34" charset="0"/>
              </a:rPr>
              <a:t>-я оценка - исполнение изделия (качество, внешний вид, практическое применение)</a:t>
            </a:r>
          </a:p>
          <a:p>
            <a:endParaRPr lang="ru-RU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62000" y="5589240"/>
            <a:ext cx="6042248" cy="58296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260649"/>
            <a:ext cx="8229600" cy="100811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8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Примеры изделий</a:t>
            </a:r>
            <a:r>
              <a:rPr lang="ru-RU" sz="4800" b="1" dirty="0" smtClean="0">
                <a:solidFill>
                  <a:schemeClr val="accent1"/>
                </a:solidFill>
              </a:rPr>
              <a:t>:</a:t>
            </a:r>
            <a:endParaRPr lang="ru-RU" sz="4800" b="1" dirty="0">
              <a:solidFill>
                <a:schemeClr val="accent1"/>
              </a:solidFill>
            </a:endParaRPr>
          </a:p>
        </p:txBody>
      </p:sp>
      <p:pic>
        <p:nvPicPr>
          <p:cNvPr id="2054" name="Picture 6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3135599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avatars.mds.yandex.net/get-pdb/1055791/2cf26a5b-2a0f-4da8-93a3-2ec320793b2c/s1200?webp=fa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00808"/>
            <a:ext cx="4704630" cy="3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401</TotalTime>
  <Words>244</Words>
  <Application>Microsoft Office PowerPoint</Application>
  <PresentationFormat>Экран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NewsPrint</vt:lpstr>
      <vt:lpstr>Ты сам - мастер</vt:lpstr>
      <vt:lpstr>Творческий проект</vt:lpstr>
      <vt:lpstr>Этапы работы над проектом:</vt:lpstr>
      <vt:lpstr>Техники изготовления:</vt:lpstr>
      <vt:lpstr>Темы работ:</vt:lpstr>
      <vt:lpstr>Типы изделий:</vt:lpstr>
      <vt:lpstr>Презентация PowerPoint</vt:lpstr>
      <vt:lpstr>Критерии оценивания:</vt:lpstr>
      <vt:lpstr>Презентация PowerPoint</vt:lpstr>
      <vt:lpstr>Презентация PowerPoint</vt:lpstr>
      <vt:lpstr>Презентация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Ты сам мастер</dc:title>
  <dc:creator>231</dc:creator>
  <cp:lastModifiedBy>TAHNEE</cp:lastModifiedBy>
  <cp:revision>48</cp:revision>
  <dcterms:created xsi:type="dcterms:W3CDTF">2015-03-17T19:35:21Z</dcterms:created>
  <dcterms:modified xsi:type="dcterms:W3CDTF">2020-05-05T20:16:26Z</dcterms:modified>
</cp:coreProperties>
</file>