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047C-D0FF-48C2-9A98-4C1051DBF0AE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80AE0-AF50-4AF1-9E3C-E15FA70210A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879746"/>
            <a:ext cx="6480720" cy="2907754"/>
          </a:xfrm>
        </p:spPr>
        <p:txBody>
          <a:bodyPr>
            <a:normAutofit/>
          </a:bodyPr>
          <a:lstStyle/>
          <a:p>
            <a:pPr algn="l"/>
            <a:r>
              <a:rPr lang="ru-RU" sz="5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itchFamily="34" charset="-128"/>
              </a:rPr>
              <a:t>Роль цвета в </a:t>
            </a:r>
            <a:r>
              <a:rPr lang="ru-RU" sz="53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dobe Gothic Std B" pitchFamily="34" charset="-128"/>
              </a:rPr>
              <a:t>портрете</a:t>
            </a:r>
            <a:r>
              <a:rPr lang="ru-RU" sz="3600" b="1" i="1" dirty="0" smtClean="0">
                <a:solidFill>
                  <a:srgbClr val="C0000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kulturologia.ru/files/u18214/EmmaUber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4109864" cy="5137330"/>
          </a:xfrm>
          <a:prstGeom prst="rect">
            <a:avLst/>
          </a:prstGeom>
          <a:noFill/>
          <a:effectLst>
            <a:glow rad="977900">
              <a:schemeClr val="accent1">
                <a:alpha val="40000"/>
              </a:schemeClr>
            </a:glow>
            <a:softEdge rad="520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https://images.ua.prom.st/2683236405_w640_h640_kartinycomua-kartiny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73" y="2708920"/>
            <a:ext cx="559046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39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764704"/>
            <a:ext cx="7427168" cy="53614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 smtClean="0"/>
              <a:t>	</a:t>
            </a:r>
            <a:r>
              <a:rPr lang="ru-RU" sz="3600" i="1" dirty="0" smtClean="0">
                <a:solidFill>
                  <a:srgbClr val="002060"/>
                </a:solidFill>
              </a:rPr>
              <a:t>Художник </a:t>
            </a:r>
            <a:r>
              <a:rPr lang="ru-RU" sz="3600" i="1" dirty="0">
                <a:solidFill>
                  <a:srgbClr val="002060"/>
                </a:solidFill>
              </a:rPr>
              <a:t>использует цвет не только для передачи реальной окраски предметов</a:t>
            </a:r>
            <a:r>
              <a:rPr lang="ru-RU" sz="3600" i="1" dirty="0"/>
              <a:t>, но и </a:t>
            </a:r>
            <a:r>
              <a:rPr lang="ru-RU" sz="3600" b="1" i="1" dirty="0">
                <a:solidFill>
                  <a:srgbClr val="C00000"/>
                </a:solidFill>
              </a:rPr>
              <a:t>для создания определенного настроения</a:t>
            </a:r>
            <a:r>
              <a:rPr lang="ru-RU" sz="3600" dirty="0"/>
              <a:t>, для поэтического воплощения замысла. Эго относится и к портретному изображению людей, ведь </a:t>
            </a:r>
            <a:r>
              <a:rPr lang="ru-RU" sz="3600" b="1" i="1" dirty="0">
                <a:solidFill>
                  <a:srgbClr val="C00000"/>
                </a:solidFill>
              </a:rPr>
              <a:t>звучание цвета раскрывает образ человека.</a:t>
            </a:r>
            <a:endParaRPr lang="ru-RU" dirty="0">
              <a:solidFill>
                <a:srgbClr val="C00000"/>
              </a:solidFill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37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5013175"/>
            <a:ext cx="8172400" cy="185219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2800" b="1" i="1" dirty="0" smtClean="0"/>
              <a:t>Девочка </a:t>
            </a:r>
            <a:r>
              <a:rPr lang="ru-RU" sz="2800" b="1" i="1" dirty="0"/>
              <a:t>с </a:t>
            </a:r>
            <a:r>
              <a:rPr lang="ru-RU" sz="2800" b="1" i="1" dirty="0" smtClean="0"/>
              <a:t>персиками. Художник </a:t>
            </a:r>
            <a:r>
              <a:rPr lang="ru-RU" sz="2800" b="1" i="1" dirty="0"/>
              <a:t>В.А. </a:t>
            </a:r>
            <a:r>
              <a:rPr lang="ru-RU" sz="2800" b="1" i="1" dirty="0" smtClean="0"/>
              <a:t>Серов. </a:t>
            </a:r>
          </a:p>
          <a:p>
            <a:pPr marL="0" indent="0" algn="ctr">
              <a:buNone/>
            </a:pPr>
            <a:r>
              <a:rPr lang="ru-RU" sz="2800" i="1" dirty="0" smtClean="0">
                <a:solidFill>
                  <a:srgbClr val="002060"/>
                </a:solidFill>
              </a:rPr>
              <a:t>Трепетный</a:t>
            </a:r>
            <a:r>
              <a:rPr lang="ru-RU" sz="2800" i="1" dirty="0">
                <a:solidFill>
                  <a:srgbClr val="002060"/>
                </a:solidFill>
              </a:rPr>
              <a:t>, мерцающий голубовато-серый фон картины, пронизанный теплыми отражениями из окна, розовое пятно платья и создают то впечатление свежести, чистоты и юной радости жизни</a:t>
            </a:r>
            <a:r>
              <a:rPr lang="ru-RU" sz="2800" dirty="0">
                <a:solidFill>
                  <a:srgbClr val="002060"/>
                </a:solidFill>
              </a:rPr>
              <a:t>, </a:t>
            </a:r>
            <a:r>
              <a:rPr lang="ru-RU" sz="2800" dirty="0"/>
              <a:t>которое составляет самую сущность произведения.</a:t>
            </a:r>
          </a:p>
          <a:p>
            <a:endParaRPr lang="ru-RU" dirty="0"/>
          </a:p>
        </p:txBody>
      </p:sp>
      <p:pic>
        <p:nvPicPr>
          <p:cNvPr id="4" name="Рисунок 3" descr="C:\Users\М.видео\Downloads\Valentin_Serov_-_Девочка_с_персиками._Портрет_В.С.Мамонтовой_-_Google_Art_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2656"/>
            <a:ext cx="4104456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19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0" y="5085184"/>
            <a:ext cx="7283152" cy="12755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i="1" dirty="0" smtClean="0"/>
              <a:t>В </a:t>
            </a:r>
            <a:r>
              <a:rPr lang="ru-RU" sz="2800" i="1" dirty="0"/>
              <a:t>картине А.Е. Архипова</a:t>
            </a:r>
            <a:r>
              <a:rPr lang="ru-RU" sz="2800" dirty="0"/>
              <a:t> </a:t>
            </a:r>
            <a:r>
              <a:rPr lang="ru-RU" sz="2800" b="1" i="1" dirty="0">
                <a:solidFill>
                  <a:srgbClr val="C00000"/>
                </a:solidFill>
              </a:rPr>
              <a:t>красный </a:t>
            </a:r>
            <a:r>
              <a:rPr lang="ru-RU" sz="2800" b="1" i="1" dirty="0" smtClean="0">
                <a:solidFill>
                  <a:srgbClr val="C00000"/>
                </a:solidFill>
              </a:rPr>
              <a:t>цвет</a:t>
            </a:r>
            <a:r>
              <a:rPr lang="ru-RU" sz="2800" i="1" dirty="0">
                <a:solidFill>
                  <a:srgbClr val="C00000"/>
                </a:solidFill>
              </a:rPr>
              <a:t> </a:t>
            </a:r>
            <a:r>
              <a:rPr lang="ru-RU" sz="2800" i="1" dirty="0" smtClean="0"/>
              <a:t>— </a:t>
            </a:r>
            <a:r>
              <a:rPr lang="ru-RU" sz="2800" i="1" dirty="0">
                <a:solidFill>
                  <a:srgbClr val="C00000"/>
                </a:solidFill>
              </a:rPr>
              <a:t>яркий, густой, сильный, </a:t>
            </a:r>
            <a:r>
              <a:rPr lang="ru-RU" sz="2800" i="1" dirty="0" smtClean="0">
                <a:solidFill>
                  <a:srgbClr val="C00000"/>
                </a:solidFill>
              </a:rPr>
              <a:t>ярмарочный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pic>
        <p:nvPicPr>
          <p:cNvPr id="4" name="Рисунок 3" descr="https://opisanie-kartin.ru/wp-content/uploads/2015/01/Arhipov-Abram-devushka-s-kuvshinom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6672"/>
            <a:ext cx="3940646" cy="4733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0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" y="5301208"/>
            <a:ext cx="7715200" cy="1257003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i="1" dirty="0"/>
              <a:t>В</a:t>
            </a:r>
            <a:r>
              <a:rPr lang="ru-RU" i="1" dirty="0" smtClean="0"/>
              <a:t> </a:t>
            </a:r>
            <a:r>
              <a:rPr lang="ru-RU" i="1" dirty="0"/>
              <a:t>портрете О. Ренуара</a:t>
            </a:r>
            <a:r>
              <a:rPr lang="ru-RU" dirty="0"/>
              <a:t> </a:t>
            </a:r>
            <a:r>
              <a:rPr lang="ru-RU" b="1" i="1" dirty="0">
                <a:solidFill>
                  <a:srgbClr val="C00000"/>
                </a:solidFill>
              </a:rPr>
              <a:t>розовый цвет</a:t>
            </a:r>
            <a:r>
              <a:rPr lang="ru-RU" i="1" dirty="0">
                <a:solidFill>
                  <a:srgbClr val="C00000"/>
                </a:solidFill>
              </a:rPr>
              <a:t> - мягкий, и пронзительный сразу, заполонивший все пространство, — это цвет счастья</a:t>
            </a:r>
            <a:r>
              <a:rPr lang="ru-RU" dirty="0">
                <a:solidFill>
                  <a:srgbClr val="C00000"/>
                </a:solidFill>
              </a:rPr>
              <a:t>. 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Рисунок 3" descr="https://wl-adme.cf.tsp.li/resize/728x/jpg/8c7/58c/7b303a5de599324526f522150f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5107"/>
            <a:ext cx="4074819" cy="4878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39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5157192"/>
            <a:ext cx="7715200" cy="132901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000" dirty="0"/>
              <a:t>Совсем другое настроение создает </a:t>
            </a:r>
            <a:r>
              <a:rPr lang="ru-RU" sz="3000" i="1" dirty="0">
                <a:solidFill>
                  <a:srgbClr val="002060"/>
                </a:solidFill>
              </a:rPr>
              <a:t>сумеречный и таинственный, как воспоминание или сон</a:t>
            </a:r>
            <a:r>
              <a:rPr lang="ru-RU" sz="3000" dirty="0"/>
              <a:t>, цвет в картине В.Э. Борисова-</a:t>
            </a:r>
            <a:r>
              <a:rPr lang="ru-RU" sz="3000" dirty="0" err="1"/>
              <a:t>Мусатова</a:t>
            </a:r>
            <a:r>
              <a:rPr lang="ru-RU" sz="3000" dirty="0"/>
              <a:t>.</a:t>
            </a:r>
          </a:p>
          <a:p>
            <a:pPr algn="ctr"/>
            <a:endParaRPr lang="ru-RU" dirty="0"/>
          </a:p>
        </p:txBody>
      </p:sp>
      <p:pic>
        <p:nvPicPr>
          <p:cNvPr id="4" name="Рисунок 3" descr="https://mir-s3-cdn-cf.behance.net/project_modules/disp/ea88f919130093.562d5643d192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4728"/>
            <a:ext cx="3696617" cy="4710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07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C00000"/>
                </a:solidFill>
              </a:rPr>
              <a:t>Задание:</a:t>
            </a:r>
            <a:endParaRPr lang="ru-RU" b="1" i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1268760"/>
            <a:ext cx="7632848" cy="432048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3800" dirty="0"/>
              <a:t>Выбери, чей </a:t>
            </a:r>
            <a:r>
              <a:rPr lang="ru-RU" sz="3800" dirty="0" smtClean="0"/>
              <a:t>портрет  </a:t>
            </a:r>
            <a:r>
              <a:rPr lang="ru-RU" sz="3800" dirty="0"/>
              <a:t>ты будешь создавать</a:t>
            </a:r>
            <a:r>
              <a:rPr lang="ru-RU" sz="3800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800" dirty="0" smtClean="0"/>
              <a:t> Это </a:t>
            </a:r>
            <a:r>
              <a:rPr lang="ru-RU" sz="3800" dirty="0"/>
              <a:t>может быть знакомый тебе человек, друг, подруга или мама. </a:t>
            </a:r>
            <a:endParaRPr lang="ru-RU" sz="3800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sz="3800" dirty="0" smtClean="0"/>
              <a:t>Подумай</a:t>
            </a:r>
            <a:r>
              <a:rPr lang="ru-RU" sz="3800" dirty="0"/>
              <a:t>, какие </a:t>
            </a:r>
            <a:r>
              <a:rPr lang="ru-RU" sz="3800" i="1" dirty="0">
                <a:solidFill>
                  <a:schemeClr val="tx2"/>
                </a:solidFill>
              </a:rPr>
              <a:t>цветовые сочетания лучше выразят характер и состояние души </a:t>
            </a:r>
            <a:r>
              <a:rPr lang="ru-RU" sz="3800" dirty="0"/>
              <a:t>этого </a:t>
            </a:r>
            <a:r>
              <a:rPr lang="ru-RU" sz="3800" dirty="0" smtClean="0"/>
              <a:t>человека</a:t>
            </a:r>
            <a:endParaRPr lang="ru-RU" sz="3800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816453"/>
      </p:ext>
    </p:extLst>
  </p:cSld>
  <p:clrMapOvr>
    <a:masterClrMapping/>
  </p:clrMapOvr>
</p:sld>
</file>

<file path=ppt/theme/theme1.xml><?xml version="1.0" encoding="utf-8"?>
<a:theme xmlns:a="http://schemas.openxmlformats.org/drawingml/2006/main" name="000048e5-d72b25f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000048e5-d72b25f5</Template>
  <TotalTime>34</TotalTime>
  <Words>143</Words>
  <Application>Microsoft Office PowerPoint</Application>
  <PresentationFormat>Экран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000048e5-d72b25f5</vt:lpstr>
      <vt:lpstr>Роль цвета в портрете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Задание: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цвета в портрете</dc:title>
  <dc:creator>TAHNEE</dc:creator>
  <cp:lastModifiedBy>TAHNEE</cp:lastModifiedBy>
  <cp:revision>4</cp:revision>
  <dcterms:created xsi:type="dcterms:W3CDTF">2022-03-03T02:57:43Z</dcterms:created>
  <dcterms:modified xsi:type="dcterms:W3CDTF">2022-03-03T03:31:59Z</dcterms:modified>
</cp:coreProperties>
</file>