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7" r:id="rId5"/>
    <p:sldId id="271" r:id="rId6"/>
    <p:sldId id="266" r:id="rId7"/>
    <p:sldId id="264" r:id="rId8"/>
    <p:sldId id="289" r:id="rId9"/>
    <p:sldId id="288" r:id="rId10"/>
    <p:sldId id="28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71" autoAdjust="0"/>
  </p:normalViewPr>
  <p:slideViewPr>
    <p:cSldViewPr>
      <p:cViewPr>
        <p:scale>
          <a:sx n="50" d="100"/>
          <a:sy n="50" d="100"/>
        </p:scale>
        <p:origin x="-1267" y="-1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2" d="100"/>
        <a:sy n="4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FB7C-C7D2-4C02-9F0C-E808D8623987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5830-2344-4A0A-BC22-B7D8DCF86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52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FB7C-C7D2-4C02-9F0C-E808D8623987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5830-2344-4A0A-BC22-B7D8DCF86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43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FB7C-C7D2-4C02-9F0C-E808D8623987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5830-2344-4A0A-BC22-B7D8DCF86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19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FB7C-C7D2-4C02-9F0C-E808D8623987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5830-2344-4A0A-BC22-B7D8DCF86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63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FB7C-C7D2-4C02-9F0C-E808D8623987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5830-2344-4A0A-BC22-B7D8DCF86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54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FB7C-C7D2-4C02-9F0C-E808D8623987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5830-2344-4A0A-BC22-B7D8DCF86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98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FB7C-C7D2-4C02-9F0C-E808D8623987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5830-2344-4A0A-BC22-B7D8DCF86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77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FB7C-C7D2-4C02-9F0C-E808D8623987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5830-2344-4A0A-BC22-B7D8DCF86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01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FB7C-C7D2-4C02-9F0C-E808D8623987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5830-2344-4A0A-BC22-B7D8DCF86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60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FB7C-C7D2-4C02-9F0C-E808D8623987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5830-2344-4A0A-BC22-B7D8DCF86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98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FB7C-C7D2-4C02-9F0C-E808D8623987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5830-2344-4A0A-BC22-B7D8DCF86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69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FFB7C-C7D2-4C02-9F0C-E808D8623987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45830-2344-4A0A-BC22-B7D8DCF86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337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осметика Симферополь - Косметика, красота - Магазины косметики. Лечебная косметика. Парфюмерия, косметика - Симферопол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" y="1121222"/>
            <a:ext cx="9080500" cy="5736778"/>
          </a:xfrm>
          <a:prstGeom prst="rect">
            <a:avLst/>
          </a:prstGeom>
          <a:noFill/>
          <a:effectLst>
            <a:softEdge rad="863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196753"/>
            <a:ext cx="7920880" cy="1656183"/>
          </a:xfrm>
        </p:spPr>
        <p:txBody>
          <a:bodyPr>
            <a:noAutofit/>
          </a:bodyPr>
          <a:lstStyle/>
          <a:p>
            <a:r>
              <a:rPr lang="ru-RU" sz="6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Автопортрет</a:t>
            </a:r>
            <a:br>
              <a:rPr lang="ru-RU" sz="6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6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каждый день</a:t>
            </a:r>
            <a:endParaRPr lang="ru-RU" sz="66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flipH="1">
            <a:off x="8993558" y="6237312"/>
            <a:ext cx="907034" cy="62068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endParaRPr lang="ru-RU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5877271"/>
            <a:ext cx="8438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Макияж</a:t>
            </a:r>
            <a:r>
              <a:rPr lang="ru-RU" sz="3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прическа в практике дизайна</a:t>
            </a:r>
            <a:endParaRPr lang="ru-RU" sz="36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590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D:\Мои документы\Downloads\Креатив\Макияж\2Jixyh7ReI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54" y="404664"/>
            <a:ext cx="3863814" cy="579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:\Мои документы\Downloads\Креатив\Макияж\LBqRi-V7Nx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144" y="388020"/>
            <a:ext cx="3865304" cy="580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осметика для женщин - Каталог космети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5724048" cy="5256584"/>
          </a:xfrm>
          <a:prstGeom prst="rect">
            <a:avLst/>
          </a:prstGeom>
          <a:noFill/>
          <a:effectLst>
            <a:softEdge rad="1143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6096" y="836712"/>
            <a:ext cx="3456384" cy="539005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ru-RU" b="1" i="1" dirty="0" smtClean="0"/>
              <a:t>Многообразен мир современного </a:t>
            </a:r>
            <a:r>
              <a:rPr lang="ru-RU" b="1" i="1" dirty="0" smtClean="0"/>
              <a:t>макияжа</a:t>
            </a:r>
            <a:r>
              <a:rPr lang="ru-RU" b="1" i="1" dirty="0" smtClean="0"/>
              <a:t> </a:t>
            </a:r>
            <a:r>
              <a:rPr lang="ru-RU" b="1" i="1" dirty="0" smtClean="0"/>
              <a:t>и косметики! </a:t>
            </a:r>
          </a:p>
          <a:p>
            <a:r>
              <a:rPr lang="ru-RU" b="1" i="1" dirty="0" smtClean="0"/>
              <a:t>Губная помада и пудра, тон для лица и тени для глаз – богатый инструментарий для создания желаемого образа. Как в жизни, так и на сцене.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3540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672" y="116632"/>
            <a:ext cx="6426661" cy="1800200"/>
          </a:xfrm>
        </p:spPr>
        <p:txBody>
          <a:bodyPr>
            <a:normAutofit/>
          </a:bodyPr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Грим и прическа </a:t>
            </a:r>
            <a:b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практике дизайна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92080" y="2132856"/>
            <a:ext cx="3466728" cy="424847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400" b="1" dirty="0"/>
              <a:t>ГРИМ </a:t>
            </a:r>
            <a:r>
              <a:rPr lang="ru-RU" sz="2400" dirty="0"/>
              <a:t>(франц. </a:t>
            </a:r>
            <a:r>
              <a:rPr lang="ru-RU" sz="2400" dirty="0" err="1"/>
              <a:t>grime</a:t>
            </a:r>
            <a:r>
              <a:rPr lang="ru-RU" sz="2400" dirty="0"/>
              <a:t>, букв. - забавный старикан</a:t>
            </a:r>
            <a:r>
              <a:rPr lang="ru-RU" sz="2400" dirty="0" smtClean="0"/>
              <a:t>) -  </a:t>
            </a:r>
            <a:r>
              <a:rPr lang="ru-RU" sz="2400" dirty="0"/>
              <a:t>искусство изменения внешности актера (преимущественно лица) с помощью специальных красок (грима), пластических и волосяных наклеек, парика, прически </a:t>
            </a:r>
            <a:r>
              <a:rPr lang="ru-RU" sz="1800" dirty="0"/>
              <a:t>и др.</a:t>
            </a:r>
          </a:p>
        </p:txBody>
      </p:sp>
      <p:pic>
        <p:nvPicPr>
          <p:cNvPr id="5" name="Picture 2" descr="D:\Мои документы\Downloads\Креатив\Макияж\YO9hGOvMg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14" y="2060848"/>
            <a:ext cx="417646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25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Как подобрать прическу под форму лица - Dream Wedding Смелянский свадебный порта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8410220" cy="504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2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44008" y="117693"/>
            <a:ext cx="381642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Причёска </a:t>
            </a:r>
            <a:r>
              <a:rPr lang="ru-RU" sz="2400" b="1" i="1" dirty="0"/>
              <a:t>— </a:t>
            </a:r>
            <a:r>
              <a:rPr lang="ru-RU" sz="2800" b="1" i="1" dirty="0"/>
              <a:t>волосы на голове человека, подстриженные и уложенные определённым образом, возможно, </a:t>
            </a:r>
            <a:endParaRPr lang="ru-RU" sz="2800" b="1" i="1" dirty="0" smtClean="0"/>
          </a:p>
          <a:p>
            <a:r>
              <a:rPr lang="ru-RU" sz="2800" b="1" i="1" dirty="0" smtClean="0"/>
              <a:t>с </a:t>
            </a:r>
            <a:r>
              <a:rPr lang="ru-RU" sz="2800" b="1" i="1" dirty="0"/>
              <a:t>использованием ножниц, расчёски, машинки для стрижки волос, фена, геля и т. п. Является конечным продуктом парикмахерского искусства.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3828905" cy="5107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260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35896" y="836712"/>
            <a:ext cx="5205262" cy="5085184"/>
          </a:xfrm>
        </p:spPr>
        <p:txBody>
          <a:bodyPr>
            <a:normAutofit fontScale="92500" lnSpcReduction="20000"/>
          </a:bodyPr>
          <a:lstStyle/>
          <a:p>
            <a:r>
              <a:rPr lang="ru-RU" sz="39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Макия́ж</a:t>
            </a:r>
            <a:r>
              <a:rPr lang="ru-RU" i="1" dirty="0" smtClean="0"/>
              <a:t> (фр. </a:t>
            </a:r>
            <a:r>
              <a:rPr lang="fr-FR" i="1" dirty="0" smtClean="0"/>
              <a:t>maquillage</a:t>
            </a:r>
            <a:r>
              <a:rPr lang="ru-RU" i="1" dirty="0" smtClean="0"/>
              <a:t> — грим, перекраска, подделка) — нанесение на кожу лица различных видов декоративной косметики с целью украшения, а также для маскировки существующих изъянов. Макияж является разновидностью грима. Специалист по макияжу — </a:t>
            </a:r>
            <a:r>
              <a:rPr lang="ru-RU" sz="39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визажист.</a:t>
            </a:r>
            <a:endParaRPr lang="ru-RU" sz="39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Всё о макияже - Goldteam форум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56" y="332656"/>
            <a:ext cx="3240360" cy="235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Красота - Мы красотки. - Нижневартовский женский портал. Звезды, мода, красота и здоровье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5"/>
            <a:ext cx="2732704" cy="363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34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4430" y="4797152"/>
            <a:ext cx="8229600" cy="1112987"/>
          </a:xfrm>
        </p:spPr>
        <p:txBody>
          <a:bodyPr>
            <a:noAutofit/>
          </a:bodyPr>
          <a:lstStyle/>
          <a:p>
            <a:r>
              <a:rPr lang="ru-RU" sz="2400" b="1" i="1" dirty="0" smtClean="0"/>
              <a:t>Профессионал должен знать, какие цвета и текстуры подходят под данный тип внешности,  костюм, образ, уместны для данного времени суток, года, события. </a:t>
            </a:r>
            <a:br>
              <a:rPr lang="ru-RU" sz="2400" b="1" i="1" dirty="0" smtClean="0"/>
            </a:br>
            <a:r>
              <a:rPr lang="ru-RU" sz="2400" b="1" i="1" dirty="0" smtClean="0"/>
              <a:t>Визажист - это художник, но рисует он не на бумаге, а на лице или на теле.</a:t>
            </a:r>
            <a:endParaRPr lang="ru-RU" sz="2400" b="1" i="1" dirty="0"/>
          </a:p>
        </p:txBody>
      </p:sp>
      <p:pic>
        <p:nvPicPr>
          <p:cNvPr id="6" name="Picture 2" descr="D:\Мои документы\Downloads\Креатив\Макияж\TZmVky4reg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25066"/>
            <a:ext cx="3186353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28" y="620688"/>
            <a:ext cx="4057228" cy="4057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684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5184576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Боди-арт</a:t>
            </a:r>
            <a:r>
              <a:rPr lang="ru-RU" sz="4000" b="1" i="1" dirty="0">
                <a:solidFill>
                  <a:srgbClr val="FFFF00"/>
                </a:solidFill>
              </a:rPr>
              <a:t> </a:t>
            </a:r>
            <a:endParaRPr lang="ru-RU" sz="4000" b="1" i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ru-RU" b="1" i="1" dirty="0" smtClean="0"/>
              <a:t>(</a:t>
            </a:r>
            <a:r>
              <a:rPr lang="ru-RU" b="1" i="1" dirty="0"/>
              <a:t>англ. </a:t>
            </a:r>
            <a:r>
              <a:rPr lang="ru-RU" b="1" i="1" dirty="0" err="1"/>
              <a:t>body</a:t>
            </a:r>
            <a:r>
              <a:rPr lang="ru-RU" b="1" i="1" dirty="0"/>
              <a:t> </a:t>
            </a:r>
            <a:r>
              <a:rPr lang="ru-RU" b="1" i="1" dirty="0" err="1"/>
              <a:t>art</a:t>
            </a:r>
            <a:r>
              <a:rPr lang="ru-RU" b="1" i="1" dirty="0"/>
              <a:t> «искусство тела») — одна из форм авангардного искусства, сложившееся в 1960-е годов. Главным объектом боди-арта становится тело человека, а содержание раскрывается с помощью невербального языка: поз, жестов...</a:t>
            </a:r>
          </a:p>
        </p:txBody>
      </p:sp>
      <p:pic>
        <p:nvPicPr>
          <p:cNvPr id="1026" name="Picture 2" descr="https://avatars.mds.yandex.net/get-pdb/1939042/9d26f692-c092-42ca-8e34-9d34aa67a856/s1200?webp=fal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40768"/>
            <a:ext cx="4747118" cy="5517232"/>
          </a:xfrm>
          <a:prstGeom prst="rect">
            <a:avLst/>
          </a:prstGeom>
          <a:noFill/>
          <a:effectLst>
            <a:softEdge rad="431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92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1" y="692696"/>
            <a:ext cx="8238335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7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159</Words>
  <Application>Microsoft Office PowerPoint</Application>
  <PresentationFormat>Экран (4:3)</PresentationFormat>
  <Paragraphs>12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Автопортрет  на каждый день</vt:lpstr>
      <vt:lpstr>Презентация PowerPoint</vt:lpstr>
      <vt:lpstr>Грим и прическа  в практике дизайна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Автопортрет  на каждый день</dc:title>
  <dc:creator>Samsung</dc:creator>
  <cp:lastModifiedBy>TAHNEE</cp:lastModifiedBy>
  <cp:revision>18</cp:revision>
  <dcterms:created xsi:type="dcterms:W3CDTF">2015-02-21T18:20:10Z</dcterms:created>
  <dcterms:modified xsi:type="dcterms:W3CDTF">2022-05-07T04:35:21Z</dcterms:modified>
</cp:coreProperties>
</file>