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8" r:id="rId2"/>
    <p:sldId id="277" r:id="rId3"/>
    <p:sldId id="279" r:id="rId4"/>
    <p:sldId id="280" r:id="rId5"/>
    <p:sldId id="310" r:id="rId6"/>
    <p:sldId id="311" r:id="rId7"/>
    <p:sldId id="30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67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A81F1-6928-49F8-BC57-D24262815DB1}" type="datetimeFigureOut">
              <a:rPr lang="ru-RU" smtClean="0"/>
              <a:t>26.09.2020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0EB98-AB47-4B5A-A16A-9B726AC2C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95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1EA1-9FFF-4216-A4CA-2B703AB19792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932D1EA1-9FFF-4216-A4CA-2B703AB19792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2D1EA1-9FFF-4216-A4CA-2B703AB19792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886ADDF-4894-4C83-BAEA-CF454B4837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Цвет – элемент композиционного творчества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852936"/>
            <a:ext cx="3600400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9650" b="7168"/>
          <a:stretch>
            <a:fillRect/>
          </a:stretch>
        </p:blipFill>
        <p:spPr bwMode="auto">
          <a:xfrm>
            <a:off x="3635896" y="3429000"/>
            <a:ext cx="550810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0863" t="26900" r="9051" b="3801"/>
          <a:stretch>
            <a:fillRect/>
          </a:stretch>
        </p:blipFill>
        <p:spPr bwMode="auto">
          <a:xfrm>
            <a:off x="-1" y="0"/>
            <a:ext cx="5508105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600529" y="476672"/>
            <a:ext cx="3543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Хроматические цвета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877272"/>
            <a:ext cx="3721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Ахроматические цвета</a:t>
            </a:r>
            <a:endParaRPr lang="ru-RU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0" y="0"/>
            <a:ext cx="6054725" cy="3313113"/>
            <a:chOff x="1608" y="1392"/>
            <a:chExt cx="3888" cy="1776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608" y="1392"/>
              <a:ext cx="648" cy="177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2256" y="1392"/>
              <a:ext cx="648" cy="17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2904" y="1392"/>
              <a:ext cx="648" cy="1776"/>
            </a:xfrm>
            <a:prstGeom prst="rect">
              <a:avLst/>
            </a:prstGeom>
            <a:solidFill>
              <a:srgbClr val="FFCC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3552" y="1392"/>
              <a:ext cx="648" cy="1776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4200" y="1392"/>
              <a:ext cx="648" cy="1776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4848" y="1392"/>
              <a:ext cx="648" cy="1776"/>
            </a:xfrm>
            <a:prstGeom prst="rect">
              <a:avLst/>
            </a:prstGeom>
            <a:solidFill>
              <a:srgbClr val="CC99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grpSp>
        <p:nvGrpSpPr>
          <p:cNvPr id="9" name="Group 12"/>
          <p:cNvGrpSpPr>
            <a:grpSpLocks/>
          </p:cNvGrpSpPr>
          <p:nvPr/>
        </p:nvGrpSpPr>
        <p:grpSpPr bwMode="auto">
          <a:xfrm>
            <a:off x="3089275" y="3703637"/>
            <a:ext cx="6054725" cy="3154363"/>
            <a:chOff x="1142" y="1561"/>
            <a:chExt cx="3814" cy="172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142" y="1561"/>
              <a:ext cx="636" cy="1722"/>
            </a:xfrm>
            <a:prstGeom prst="rect">
              <a:avLst/>
            </a:prstGeom>
            <a:solidFill>
              <a:srgbClr val="00FF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778" y="1561"/>
              <a:ext cx="635" cy="1722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413" y="1561"/>
              <a:ext cx="636" cy="1722"/>
            </a:xfrm>
            <a:prstGeom prst="rect">
              <a:avLst/>
            </a:prstGeom>
            <a:solidFill>
              <a:srgbClr val="66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049" y="1561"/>
              <a:ext cx="636" cy="1722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685" y="1561"/>
              <a:ext cx="635" cy="1722"/>
            </a:xfrm>
            <a:prstGeom prst="rect">
              <a:avLst/>
            </a:prstGeom>
            <a:solidFill>
              <a:srgbClr val="66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320" y="1561"/>
              <a:ext cx="636" cy="1722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156176" y="476672"/>
            <a:ext cx="27615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Тёплая цветовая</a:t>
            </a:r>
          </a:p>
          <a:p>
            <a:r>
              <a:rPr lang="ru-RU" sz="2800" dirty="0" smtClean="0"/>
              <a:t> гамма</a:t>
            </a:r>
            <a:endParaRPr lang="ru-RU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229200"/>
            <a:ext cx="31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Холодная цветовая</a:t>
            </a:r>
          </a:p>
          <a:p>
            <a:r>
              <a:rPr lang="ru-RU" sz="2800" dirty="0" smtClean="0"/>
              <a:t> гамма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51720" y="3573016"/>
            <a:ext cx="5256584" cy="3024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2639244">
            <a:off x="2776044" y="4932268"/>
            <a:ext cx="1523847" cy="9990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3347864" y="5445224"/>
            <a:ext cx="576064" cy="57606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260648"/>
            <a:ext cx="3888432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932040" y="260648"/>
            <a:ext cx="3960440" cy="30963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-180528" y="1340768"/>
            <a:ext cx="2448272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5400000">
            <a:off x="2195736" y="332656"/>
            <a:ext cx="1152128" cy="172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5400000">
            <a:off x="2663788" y="1808820"/>
            <a:ext cx="432048" cy="2376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 rot="5400000">
            <a:off x="1799692" y="944724"/>
            <a:ext cx="144016" cy="23762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2303748" y="1160748"/>
            <a:ext cx="144016" cy="1944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 rot="5400000">
            <a:off x="3563888" y="2348880"/>
            <a:ext cx="14401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203848" y="620688"/>
            <a:ext cx="216024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987824" y="548680"/>
            <a:ext cx="72008" cy="12961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2051720" y="1268760"/>
            <a:ext cx="648072" cy="6480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 rot="9233955">
            <a:off x="6095123" y="2033101"/>
            <a:ext cx="2448272" cy="822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 rot="9233955">
            <a:off x="6833211" y="690865"/>
            <a:ext cx="1061257" cy="377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 rot="9233955">
            <a:off x="7469134" y="948178"/>
            <a:ext cx="900146" cy="285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5868144" y="260648"/>
            <a:ext cx="2664296" cy="3096344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 rot="9233955">
            <a:off x="5338575" y="453773"/>
            <a:ext cx="287704" cy="278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5436096" y="90872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5220072" y="1052736"/>
            <a:ext cx="2304256" cy="1512168"/>
          </a:xfrm>
          <a:prstGeom prst="line">
            <a:avLst/>
          </a:prstGeom>
          <a:ln w="4445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2051720" y="3933056"/>
            <a:ext cx="5256584" cy="2520280"/>
          </a:xfrm>
          <a:prstGeom prst="line">
            <a:avLst/>
          </a:prstGeom>
          <a:ln w="60325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3275856" y="5373216"/>
            <a:ext cx="1008112" cy="504056"/>
          </a:xfrm>
          <a:prstGeom prst="line">
            <a:avLst/>
          </a:prstGeom>
          <a:ln w="66675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5724128" y="3573016"/>
            <a:ext cx="1071736" cy="3015952"/>
          </a:xfrm>
          <a:prstGeom prst="line">
            <a:avLst/>
          </a:prstGeom>
          <a:ln w="50800" cap="flat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4355976" y="4221088"/>
            <a:ext cx="432048" cy="43204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1" y="620688"/>
            <a:ext cx="8280920" cy="864095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cs typeface="Times New Roman" panose="02020603050405020304" pitchFamily="18" charset="0"/>
              </a:rPr>
              <a:t>Задание № 1</a:t>
            </a:r>
            <a:br>
              <a:rPr lang="ru-RU" sz="32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cs typeface="Times New Roman" panose="02020603050405020304" pitchFamily="18" charset="0"/>
              </a:rPr>
            </a:br>
            <a:r>
              <a:rPr lang="ru-RU" sz="3200" b="1" dirty="0" smtClean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cs typeface="Times New Roman" panose="02020603050405020304" pitchFamily="18" charset="0"/>
              </a:rPr>
              <a:t>акцентирующая роль цвета</a:t>
            </a:r>
            <a:endParaRPr lang="ru-RU" sz="3200" b="1" dirty="0">
              <a:ln>
                <a:solidFill>
                  <a:srgbClr val="FF0000"/>
                </a:solidFill>
              </a:ln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2016108"/>
            <a:ext cx="4896544" cy="5782704"/>
          </a:xfrm>
        </p:spPr>
        <p:txBody>
          <a:bodyPr>
            <a:noAutofit/>
          </a:bodyPr>
          <a:lstStyle/>
          <a:p>
            <a:r>
              <a:rPr lang="ru-RU" sz="3200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Создайте композицию из 2-3 прямоугольников, </a:t>
            </a:r>
          </a:p>
          <a:p>
            <a:r>
              <a:rPr lang="ru-RU" sz="3200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3-4 прямых линий и небольшого цветного кружка, который должен стать доминантой в композиции.</a:t>
            </a:r>
          </a:p>
        </p:txBody>
      </p:sp>
      <p:pic>
        <p:nvPicPr>
          <p:cNvPr id="4098" name="Picture 2" descr="C:\Users\Прокофьева АФ\Desktop\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0648"/>
            <a:ext cx="3168352" cy="201622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Прокофьева АФ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01" y="2852936"/>
            <a:ext cx="3168351" cy="194421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Прокофьева АФ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085184"/>
            <a:ext cx="3168352" cy="194421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40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0" advClick="0" advTm="8000">
        <p14:prism isContent="1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1"/>
            <a:ext cx="8280920" cy="1440159"/>
          </a:xfrm>
        </p:spPr>
        <p:txBody>
          <a:bodyPr>
            <a:noAutofit/>
          </a:bodyPr>
          <a:lstStyle/>
          <a:p>
            <a:r>
              <a:rPr lang="ru-RU" sz="3200" dirty="0" smtClean="0">
                <a:ln>
                  <a:solidFill>
                    <a:srgbClr val="FF0000"/>
                  </a:solidFill>
                </a:ln>
              </a:rPr>
              <a:t>Задание № 2</a:t>
            </a:r>
            <a:br>
              <a:rPr lang="ru-RU" sz="3200" dirty="0" smtClean="0">
                <a:ln>
                  <a:solidFill>
                    <a:srgbClr val="FF0000"/>
                  </a:solidFill>
                </a:ln>
              </a:rPr>
            </a:br>
            <a:r>
              <a:rPr lang="ru-RU" sz="3200" dirty="0" smtClean="0">
                <a:ln>
                  <a:solidFill>
                    <a:srgbClr val="FF0000"/>
                  </a:solidFill>
                </a:ln>
              </a:rPr>
              <a:t>ритмическая организация пространства цветовыми элементами</a:t>
            </a:r>
            <a:endParaRPr lang="ru-RU" sz="3200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528" y="2033464"/>
            <a:ext cx="4968552" cy="4824536"/>
          </a:xfrm>
        </p:spPr>
        <p:txBody>
          <a:bodyPr>
            <a:noAutofit/>
          </a:bodyPr>
          <a:lstStyle/>
          <a:p>
            <a:r>
              <a:rPr lang="ru-RU" sz="3600" b="1" cap="none" dirty="0" smtClean="0">
                <a:ln>
                  <a:solidFill>
                    <a:srgbClr val="002060"/>
                  </a:solidFill>
                </a:ln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Создайте композицию из цветных линий, квадратов, прямоугольников и кругов. Выполните композицию </a:t>
            </a:r>
            <a:r>
              <a:rPr lang="ru-RU" sz="3600" b="1" dirty="0" smtClean="0">
                <a:ln>
                  <a:solidFill>
                    <a:srgbClr val="002060"/>
                  </a:solidFill>
                </a:ln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в </a:t>
            </a:r>
            <a:r>
              <a:rPr lang="ru-RU" sz="3600" b="1" dirty="0">
                <a:ln>
                  <a:solidFill>
                    <a:srgbClr val="002060"/>
                  </a:solidFill>
                </a:ln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т</a:t>
            </a:r>
            <a:r>
              <a:rPr lang="ru-RU" sz="3600" b="1" cap="none" dirty="0" smtClean="0">
                <a:ln>
                  <a:solidFill>
                    <a:srgbClr val="002060"/>
                  </a:solidFill>
                </a:ln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ёплой или холодной гамме </a:t>
            </a:r>
            <a:endParaRPr lang="ru-RU" sz="3200" b="1" cap="none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552" y="1385391"/>
            <a:ext cx="4313708" cy="547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03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0" advClick="0" advTm="8000">
        <p14:prism isContent="1"/>
      </p:transition>
    </mc:Choice>
    <mc:Fallback xmlns="">
      <p:transition spd="slow" advClick="0" advTm="8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s05.infourok.ru/uploads/ex/00a0/0002ac37-af6439bf/img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8215"/>
            <a:ext cx="7868139" cy="59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8680" y="-891480"/>
            <a:ext cx="11892099" cy="822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1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616</TotalTime>
  <Words>63</Words>
  <Application>Microsoft Office PowerPoint</Application>
  <PresentationFormat>Экран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Модульная</vt:lpstr>
      <vt:lpstr>Цвет – элемент композиционного творчества</vt:lpstr>
      <vt:lpstr>Презентация PowerPoint</vt:lpstr>
      <vt:lpstr>Презентация PowerPoint</vt:lpstr>
      <vt:lpstr>Презентация PowerPoint</vt:lpstr>
      <vt:lpstr>Задание № 1 акцентирующая роль цвета</vt:lpstr>
      <vt:lpstr>Задание № 2 ритмическая организация пространства цветовыми элементами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композиции в конструктивных искусствах</dc:title>
  <dc:creator>я</dc:creator>
  <cp:lastModifiedBy>TAHNEE</cp:lastModifiedBy>
  <cp:revision>67</cp:revision>
  <dcterms:created xsi:type="dcterms:W3CDTF">2012-09-26T19:45:16Z</dcterms:created>
  <dcterms:modified xsi:type="dcterms:W3CDTF">2020-09-26T03:50:41Z</dcterms:modified>
</cp:coreProperties>
</file>