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57F9185-8668-4FA2-800C-C4A004AA37C1}">
          <p14:sldIdLst>
            <p14:sldId id="256"/>
            <p14:sldId id="261"/>
            <p14:sldId id="257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7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2D1EA1-9FFF-4216-A4CA-2B703AB19792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композиции в конструктивных искусствах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Искусство композиции – </a:t>
            </a:r>
          </a:p>
          <a:p>
            <a:r>
              <a:rPr lang="ru-RU" sz="3200" b="1" dirty="0" smtClean="0"/>
              <a:t>основа дизайна и архитектуры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3501008"/>
            <a:ext cx="3744416" cy="288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932040" y="3501008"/>
            <a:ext cx="3744416" cy="288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653136"/>
            <a:ext cx="864096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39752" y="3933056"/>
            <a:ext cx="1152128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771800" y="5373216"/>
            <a:ext cx="1008112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436096" y="3933056"/>
            <a:ext cx="1656184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732240" y="5373216"/>
            <a:ext cx="1584176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524328" y="4005064"/>
            <a:ext cx="79208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740352" y="4725144"/>
            <a:ext cx="36004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580112" y="5301208"/>
            <a:ext cx="57606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83568" y="476672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Композиция, в которой стороны прямоугольников расположены </a:t>
            </a:r>
            <a:r>
              <a:rPr lang="ru-RU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параллельно</a:t>
            </a:r>
            <a:r>
              <a:rPr lang="ru-RU" sz="3600" b="1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smtClean="0"/>
              <a:t> краям поля, называется  </a:t>
            </a:r>
            <a:r>
              <a:rPr lang="ru-RU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фронтальной</a:t>
            </a:r>
            <a:endParaRPr lang="ru-RU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6360"/>
          </a:xfrm>
        </p:spPr>
        <p:txBody>
          <a:bodyPr/>
          <a:lstStyle/>
          <a:p>
            <a:r>
              <a:rPr lang="ru-RU" dirty="0" smtClean="0"/>
              <a:t>Динамика и статика. Ритм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00808"/>
            <a:ext cx="2952328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868144" y="4293096"/>
            <a:ext cx="2952328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293096"/>
            <a:ext cx="2952328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68144" y="1700808"/>
            <a:ext cx="2952328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2276872"/>
            <a:ext cx="216024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3861048"/>
            <a:ext cx="24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Статичная композиция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 rot="19560562">
            <a:off x="5939966" y="2339345"/>
            <a:ext cx="165135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7596336" y="1772816"/>
            <a:ext cx="288032" cy="21602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020272" y="2924944"/>
            <a:ext cx="288032" cy="360040"/>
          </a:xfrm>
          <a:prstGeom prst="straightConnector1">
            <a:avLst/>
          </a:prstGeom>
          <a:ln w="2222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8144" y="3861048"/>
            <a:ext cx="27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Динамичная композиция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 rot="19560562">
            <a:off x="395350" y="4855650"/>
            <a:ext cx="165135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19650601">
            <a:off x="1110907" y="5009685"/>
            <a:ext cx="2031108" cy="574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23528" y="6488668"/>
            <a:ext cx="21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Усиление движения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 rot="19560562">
            <a:off x="6011973" y="4855650"/>
            <a:ext cx="165135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 rot="2447643">
            <a:off x="7315722" y="5128501"/>
            <a:ext cx="1281307" cy="940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674891" y="6488668"/>
            <a:ext cx="446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Противостояние движению, его остановка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95736" y="260648"/>
            <a:ext cx="5104184" cy="5256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 rot="1281463">
            <a:off x="3261352" y="1237937"/>
            <a:ext cx="938234" cy="16790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19207659">
            <a:off x="5004988" y="852231"/>
            <a:ext cx="690949" cy="1152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20126052">
            <a:off x="3549751" y="2935199"/>
            <a:ext cx="2975357" cy="15735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5473005"/>
            <a:ext cx="8892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Композиция, в которой  прямоугольники расположены </a:t>
            </a:r>
            <a:r>
              <a:rPr lang="ru-RU" sz="2800" dirty="0" smtClean="0">
                <a:solidFill>
                  <a:srgbClr val="FFFF00"/>
                </a:solidFill>
              </a:rPr>
              <a:t>под углом  </a:t>
            </a:r>
            <a:r>
              <a:rPr lang="ru-RU" sz="2800" dirty="0" smtClean="0"/>
              <a:t>к краям поля и как  бы уходят в глубину пространства, называется  </a:t>
            </a:r>
            <a:r>
              <a:rPr lang="ru-R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глубинной</a:t>
            </a:r>
            <a:endParaRPr lang="ru-RU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6096" y="4293096"/>
            <a:ext cx="4671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А</a:t>
            </a:r>
            <a:endParaRPr lang="ru-RU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43808" y="2780928"/>
            <a:ext cx="3790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868144" y="548680"/>
            <a:ext cx="30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60032" y="3429000"/>
            <a:ext cx="3744416" cy="288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429000"/>
            <a:ext cx="3744416" cy="288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20393151">
            <a:off x="2598418" y="3709054"/>
            <a:ext cx="583260" cy="118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 dirty="0"/>
          </a:p>
        </p:txBody>
      </p:sp>
      <p:sp>
        <p:nvSpPr>
          <p:cNvPr id="5" name="Прямоугольник 4"/>
          <p:cNvSpPr/>
          <p:nvPr/>
        </p:nvSpPr>
        <p:spPr>
          <a:xfrm flipH="1">
            <a:off x="3347864" y="3717032"/>
            <a:ext cx="14401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20865130">
            <a:off x="2899237" y="5471581"/>
            <a:ext cx="308101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1138498">
            <a:off x="3652209" y="4337140"/>
            <a:ext cx="352978" cy="1028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535469">
            <a:off x="2005626" y="4750811"/>
            <a:ext cx="432048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974165">
            <a:off x="3132616" y="4971872"/>
            <a:ext cx="178717" cy="222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20919951">
            <a:off x="964245" y="4753621"/>
            <a:ext cx="358636" cy="693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673060">
            <a:off x="1465971" y="4091894"/>
            <a:ext cx="217399" cy="66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 dirty="0"/>
          </a:p>
        </p:txBody>
      </p:sp>
      <p:sp>
        <p:nvSpPr>
          <p:cNvPr id="14" name="Прямоугольник 13"/>
          <p:cNvSpPr/>
          <p:nvPr/>
        </p:nvSpPr>
        <p:spPr>
          <a:xfrm rot="2316826">
            <a:off x="1203466" y="3784648"/>
            <a:ext cx="96385" cy="31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 dirty="0"/>
          </a:p>
        </p:txBody>
      </p:sp>
      <p:sp>
        <p:nvSpPr>
          <p:cNvPr id="15" name="Овал 14"/>
          <p:cNvSpPr/>
          <p:nvPr/>
        </p:nvSpPr>
        <p:spPr>
          <a:xfrm>
            <a:off x="5508104" y="414908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940152" y="450912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292080" y="522920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7452320" y="450912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7092280" y="486916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884368" y="4293096"/>
            <a:ext cx="279648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588224" y="5085184"/>
            <a:ext cx="42366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308304" y="3717032"/>
            <a:ext cx="648072" cy="6480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7308304" y="486916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8028384" y="486916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524328" y="537321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53224" y="692696"/>
            <a:ext cx="896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Чередование изобразительных элементов и свободных пространств, их  частота, сгущенность и разреженность – это </a:t>
            </a:r>
            <a:r>
              <a:rPr lang="ru-RU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РИТМ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44008" y="3284984"/>
            <a:ext cx="4032448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3284984"/>
            <a:ext cx="4032448" cy="309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645024"/>
            <a:ext cx="1008112" cy="13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39752" y="3861048"/>
            <a:ext cx="1512168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4941168"/>
            <a:ext cx="1008112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87624" y="5445224"/>
            <a:ext cx="100811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19812251">
            <a:off x="4841587" y="4398384"/>
            <a:ext cx="216024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92080" y="3356992"/>
            <a:ext cx="72008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9788489">
            <a:off x="7040996" y="4013641"/>
            <a:ext cx="129614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9741753">
            <a:off x="7046278" y="5276815"/>
            <a:ext cx="122413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19808461">
            <a:off x="5704586" y="5077604"/>
            <a:ext cx="2664296" cy="342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3773848">
            <a:off x="4910235" y="3701243"/>
            <a:ext cx="72846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11560" y="26064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Добавлением новых элементов можно замкнуть движение в пространстве листа или как бы разомкнуть рамки поля, открыть его.</a:t>
            </a:r>
          </a:p>
          <a:p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Первую композицию можно определить как </a:t>
            </a:r>
            <a:r>
              <a:rPr lang="ru-RU" sz="28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замкнутую, закрытую, </a:t>
            </a: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вторую – как </a:t>
            </a:r>
            <a:r>
              <a:rPr lang="ru-RU" sz="28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открытую, </a:t>
            </a: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</a:t>
            </a:r>
            <a:r>
              <a:rPr lang="ru-RU" sz="28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разомкнутую</a:t>
            </a:r>
            <a:endParaRPr lang="ru-RU" sz="28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23040"/>
            <a:ext cx="3202892" cy="39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250200"/>
            <a:ext cx="3987021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55776" y="404664"/>
            <a:ext cx="4206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Казимир Малевич</a:t>
            </a:r>
            <a:endParaRPr lang="ru-RU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5" y="5445224"/>
            <a:ext cx="76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Супрематические композиции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М.видео\Desktop\Слайд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6584"/>
            <a:ext cx="7882069" cy="591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я\Pictures\Безым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848872" cy="5184576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397" t="3443" r="4000" b="7877"/>
          <a:stretch>
            <a:fillRect/>
          </a:stretch>
        </p:blipFill>
        <p:spPr bwMode="auto">
          <a:xfrm>
            <a:off x="683568" y="1052736"/>
            <a:ext cx="7884368" cy="514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3416" y="476672"/>
            <a:ext cx="8013192" cy="16367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Гармония, контраст и выразительность плоскостной композиции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2686824"/>
            <a:ext cx="8022336" cy="6858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Изобразительное безмолвие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07704" y="3356992"/>
            <a:ext cx="55446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Безымянный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636" y="116632"/>
            <a:ext cx="3136252" cy="2348880"/>
          </a:xfrm>
          <a:prstGeom prst="rect">
            <a:avLst/>
          </a:prstGeom>
        </p:spPr>
      </p:pic>
      <p:pic>
        <p:nvPicPr>
          <p:cNvPr id="5" name="Рисунок 4" descr="Безымянный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0478" y="2709024"/>
            <a:ext cx="3021091" cy="223214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060055" y="116632"/>
            <a:ext cx="2896321" cy="2348880"/>
            <a:chOff x="5004048" y="404664"/>
            <a:chExt cx="3491880" cy="256490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5004048" y="404664"/>
              <a:ext cx="3491880" cy="25649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 rot="20024522">
              <a:off x="5528509" y="1014268"/>
              <a:ext cx="1296144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539552" y="5157192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Сила спорящая с безмолвием белого поля.</a:t>
            </a:r>
            <a:br>
              <a:rPr lang="ru-RU" sz="2800" dirty="0"/>
            </a:br>
            <a:r>
              <a:rPr lang="ru-RU" sz="2800" dirty="0"/>
              <a:t>Конфликт рождается контрастом между черным и былым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88640"/>
            <a:ext cx="8022336" cy="25146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Достижение гармоничного расположения элементов по отношению друг к другу и их уравновешенность в целом и составляет суть </a:t>
            </a:r>
            <a:r>
              <a:rPr lang="ru-RU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КОМПОЗИЦИИ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3501008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Суметь уравновесить массы белого и чёрного  значит  решить важнейшую композиционную задач</a:t>
            </a:r>
            <a:r>
              <a:rPr lang="ru-RU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у</a:t>
            </a:r>
            <a:endParaRPr lang="ru-RU" sz="3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467544" y="404664"/>
            <a:ext cx="3744416" cy="2880320"/>
            <a:chOff x="467544" y="404664"/>
            <a:chExt cx="3744416" cy="2880320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467544" y="404664"/>
              <a:ext cx="3744416" cy="2880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691680" y="1340768"/>
              <a:ext cx="1224136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16016" y="404664"/>
            <a:ext cx="3744416" cy="2880320"/>
            <a:chOff x="4716016" y="404664"/>
            <a:chExt cx="3744416" cy="288032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4716016" y="404664"/>
              <a:ext cx="3744416" cy="2880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004048" y="692696"/>
              <a:ext cx="3168352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627784" y="3717032"/>
            <a:ext cx="3744416" cy="2880320"/>
            <a:chOff x="2627784" y="3717032"/>
            <a:chExt cx="3744416" cy="288032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627784" y="3717032"/>
              <a:ext cx="3744416" cy="2880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275856" y="4365104"/>
              <a:ext cx="2448272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Симметрия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Такой способ гармонии, когда изображение слева подобно изображению справа и как бы разделено по вертикали, горизонтали или по какой-либо другой оси, называется симметрией, а сама композиция – </a:t>
            </a:r>
            <a:r>
              <a:rPr lang="ru-RU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симметричной</a:t>
            </a:r>
            <a:r>
              <a:rPr lang="ru-RU" b="1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404664"/>
            <a:ext cx="3744416" cy="2880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788024" y="404664"/>
            <a:ext cx="3744416" cy="2880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stCxn id="5" idx="0"/>
            <a:endCxn id="5" idx="2"/>
          </p:cNvCxnSpPr>
          <p:nvPr/>
        </p:nvCxnSpPr>
        <p:spPr>
          <a:xfrm>
            <a:off x="2339752" y="404664"/>
            <a:ext cx="0" cy="28803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339752" y="404664"/>
            <a:ext cx="1872208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>
            <a:stCxn id="9" idx="0"/>
            <a:endCxn id="9" idx="2"/>
          </p:cNvCxnSpPr>
          <p:nvPr/>
        </p:nvCxnSpPr>
        <p:spPr>
          <a:xfrm>
            <a:off x="6660232" y="404664"/>
            <a:ext cx="0" cy="288032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220072" y="2060848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236296" y="2060848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228184" y="764704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539552" y="3717032"/>
            <a:ext cx="3744416" cy="2880320"/>
            <a:chOff x="539552" y="3717032"/>
            <a:chExt cx="3744416" cy="2880320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539552" y="3717032"/>
              <a:ext cx="3744416" cy="2880320"/>
              <a:chOff x="539552" y="3717032"/>
              <a:chExt cx="3744416" cy="2880320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39552" y="3717032"/>
                <a:ext cx="3744416" cy="28803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cxnSp>
            <p:nvCxnSpPr>
              <p:cNvPr id="21" name="Прямая соединительная линия 20"/>
              <p:cNvCxnSpPr>
                <a:stCxn id="7" idx="0"/>
                <a:endCxn id="7" idx="2"/>
              </p:cNvCxnSpPr>
              <p:nvPr/>
            </p:nvCxnSpPr>
            <p:spPr>
              <a:xfrm>
                <a:off x="2411760" y="3717032"/>
                <a:ext cx="0" cy="288032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3059832" y="3717032"/>
                <a:ext cx="0" cy="288032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1763688" y="3717032"/>
                <a:ext cx="0" cy="288032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3707904" y="3717032"/>
                <a:ext cx="0" cy="288032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1115616" y="3717032"/>
                <a:ext cx="0" cy="288032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>
                <a:stCxn id="7" idx="1"/>
                <a:endCxn id="7" idx="3"/>
              </p:cNvCxnSpPr>
              <p:nvPr/>
            </p:nvCxnSpPr>
            <p:spPr>
              <a:xfrm>
                <a:off x="539552" y="5157192"/>
                <a:ext cx="3744416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539552" y="6309320"/>
                <a:ext cx="3744416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539552" y="5733256"/>
                <a:ext cx="3744416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539552" y="4005064"/>
                <a:ext cx="3744416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539552" y="4581128"/>
                <a:ext cx="3744416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Прямоугольник 33"/>
            <p:cNvSpPr/>
            <p:nvPr/>
          </p:nvSpPr>
          <p:spPr>
            <a:xfrm>
              <a:off x="1115616" y="4005064"/>
              <a:ext cx="648072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3059832" y="4005064"/>
              <a:ext cx="648072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115616" y="5157192"/>
              <a:ext cx="648072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3059832" y="5157192"/>
              <a:ext cx="648072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4788024" y="3645024"/>
            <a:ext cx="3744416" cy="2880320"/>
            <a:chOff x="4788024" y="3645024"/>
            <a:chExt cx="3744416" cy="2880320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4788024" y="3645024"/>
              <a:ext cx="3744416" cy="2880320"/>
              <a:chOff x="539552" y="3717032"/>
              <a:chExt cx="3744416" cy="2880320"/>
            </a:xfrm>
          </p:grpSpPr>
          <p:grpSp>
            <p:nvGrpSpPr>
              <p:cNvPr id="40" name="Группа 32"/>
              <p:cNvGrpSpPr/>
              <p:nvPr/>
            </p:nvGrpSpPr>
            <p:grpSpPr>
              <a:xfrm>
                <a:off x="539552" y="3717032"/>
                <a:ext cx="3744416" cy="2880320"/>
                <a:chOff x="539552" y="3717032"/>
                <a:chExt cx="3744416" cy="2880320"/>
              </a:xfrm>
            </p:grpSpPr>
            <p:sp>
              <p:nvSpPr>
                <p:cNvPr id="45" name="Прямоугольник 44"/>
                <p:cNvSpPr/>
                <p:nvPr/>
              </p:nvSpPr>
              <p:spPr>
                <a:xfrm>
                  <a:off x="539552" y="3717032"/>
                  <a:ext cx="3744416" cy="28803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/>
                </a:p>
              </p:txBody>
            </p:sp>
            <p:cxnSp>
              <p:nvCxnSpPr>
                <p:cNvPr id="46" name="Прямая соединительная линия 45"/>
                <p:cNvCxnSpPr>
                  <a:stCxn id="45" idx="0"/>
                  <a:endCxn id="45" idx="2"/>
                </p:cNvCxnSpPr>
                <p:nvPr/>
              </p:nvCxnSpPr>
              <p:spPr>
                <a:xfrm>
                  <a:off x="2411760" y="3717032"/>
                  <a:ext cx="0" cy="288032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единительная линия 46"/>
                <p:cNvCxnSpPr/>
                <p:nvPr/>
              </p:nvCxnSpPr>
              <p:spPr>
                <a:xfrm>
                  <a:off x="3059832" y="3717032"/>
                  <a:ext cx="0" cy="288032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единительная линия 47"/>
                <p:cNvCxnSpPr/>
                <p:nvPr/>
              </p:nvCxnSpPr>
              <p:spPr>
                <a:xfrm>
                  <a:off x="1763688" y="3717032"/>
                  <a:ext cx="0" cy="288032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/>
                <p:cNvCxnSpPr/>
                <p:nvPr/>
              </p:nvCxnSpPr>
              <p:spPr>
                <a:xfrm>
                  <a:off x="3707904" y="3717032"/>
                  <a:ext cx="0" cy="288032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единительная линия 49"/>
                <p:cNvCxnSpPr/>
                <p:nvPr/>
              </p:nvCxnSpPr>
              <p:spPr>
                <a:xfrm>
                  <a:off x="1115616" y="3717032"/>
                  <a:ext cx="0" cy="288032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/>
                <p:cNvCxnSpPr>
                  <a:stCxn id="45" idx="1"/>
                  <a:endCxn id="45" idx="3"/>
                </p:cNvCxnSpPr>
                <p:nvPr/>
              </p:nvCxnSpPr>
              <p:spPr>
                <a:xfrm>
                  <a:off x="539552" y="5157192"/>
                  <a:ext cx="3744416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>
                  <a:off x="539552" y="6309320"/>
                  <a:ext cx="3744416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>
                <a:xfrm>
                  <a:off x="539552" y="5733256"/>
                  <a:ext cx="3744416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>
                <a:xfrm>
                  <a:off x="539552" y="4005064"/>
                  <a:ext cx="3744416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>
                <a:xfrm>
                  <a:off x="539552" y="4581128"/>
                  <a:ext cx="3744416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Прямоугольник 40"/>
              <p:cNvSpPr/>
              <p:nvPr/>
            </p:nvSpPr>
            <p:spPr>
              <a:xfrm>
                <a:off x="1115616" y="4005064"/>
                <a:ext cx="648072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3059832" y="4005064"/>
                <a:ext cx="648072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1115616" y="5157192"/>
                <a:ext cx="648072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3059832" y="5157192"/>
                <a:ext cx="648072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6" name="Прямоугольник 55"/>
            <p:cNvSpPr/>
            <p:nvPr/>
          </p:nvSpPr>
          <p:spPr>
            <a:xfrm>
              <a:off x="5364088" y="5661248"/>
              <a:ext cx="648072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7308304" y="5661248"/>
              <a:ext cx="648072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7308304" y="4509120"/>
              <a:ext cx="648072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5364088" y="4509120"/>
              <a:ext cx="648072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/>
        </p:nvSpPr>
        <p:spPr>
          <a:xfrm>
            <a:off x="2051720" y="2060848"/>
            <a:ext cx="4968552" cy="4032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5004048" y="2348880"/>
            <a:ext cx="1440160" cy="2016224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292080" y="2708920"/>
            <a:ext cx="86409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1979712" y="1988840"/>
            <a:ext cx="5112568" cy="4104456"/>
            <a:chOff x="2627784" y="3717032"/>
            <a:chExt cx="3744416" cy="2880320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2627784" y="3717032"/>
              <a:ext cx="3744416" cy="2880320"/>
              <a:chOff x="467544" y="404664"/>
              <a:chExt cx="3744416" cy="288032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467544" y="404664"/>
                <a:ext cx="3744416" cy="28803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827584" y="2060848"/>
                <a:ext cx="1224136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3" name="Прямоугольник 22"/>
            <p:cNvSpPr/>
            <p:nvPr/>
          </p:nvSpPr>
          <p:spPr>
            <a:xfrm>
              <a:off x="4788024" y="4077072"/>
              <a:ext cx="1224136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4572000" y="2276872"/>
            <a:ext cx="230425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483768" y="4293096"/>
            <a:ext cx="18002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Заголовок 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Асимметрия и динамическое равновесие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8" grpId="0" animBg="1"/>
      <p:bldP spid="2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583</TotalTime>
  <Words>203</Words>
  <Application>Microsoft Office PowerPoint</Application>
  <PresentationFormat>Экран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Модульная</vt:lpstr>
      <vt:lpstr>Основы композиции в конструктивных искусствах</vt:lpstr>
      <vt:lpstr>Презентация PowerPoint</vt:lpstr>
      <vt:lpstr>Гармония, контраст и выразительность плоскостной композиции</vt:lpstr>
      <vt:lpstr>Презентация PowerPoint</vt:lpstr>
      <vt:lpstr>Презентация PowerPoint</vt:lpstr>
      <vt:lpstr>Презентация PowerPoint</vt:lpstr>
      <vt:lpstr>Симметрия</vt:lpstr>
      <vt:lpstr>Презентация PowerPoint</vt:lpstr>
      <vt:lpstr>Асимметрия и динамическое равновесие</vt:lpstr>
      <vt:lpstr>Презентация PowerPoint</vt:lpstr>
      <vt:lpstr>Динамика и статика. Ритм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композиции в конструктивных искусствах</dc:title>
  <dc:creator>я</dc:creator>
  <cp:lastModifiedBy>TAHNEE</cp:lastModifiedBy>
  <cp:revision>64</cp:revision>
  <dcterms:created xsi:type="dcterms:W3CDTF">2012-09-26T19:45:16Z</dcterms:created>
  <dcterms:modified xsi:type="dcterms:W3CDTF">2020-09-11T20:09:51Z</dcterms:modified>
</cp:coreProperties>
</file>