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7" r:id="rId8"/>
    <p:sldId id="259" r:id="rId9"/>
    <p:sldId id="260" r:id="rId10"/>
    <p:sldId id="268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1003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92DF2-2DD8-4EB3-8D62-239F94425EE0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ru-RU"/>
        </a:p>
      </dgm:t>
    </dgm:pt>
    <dgm:pt modelId="{E848C837-6249-4B8F-8D3F-FB70ED014C14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Основные жанры документального кино</a:t>
          </a:r>
        </a:p>
      </dgm:t>
    </dgm:pt>
    <dgm:pt modelId="{2D569260-3A6E-4016-89F0-C188337D1F02}" type="parTrans" cxnId="{989C8B9F-21B9-49B0-9A47-EE303A4049B6}">
      <dgm:prSet/>
      <dgm:spPr/>
      <dgm:t>
        <a:bodyPr/>
        <a:lstStyle/>
        <a:p>
          <a:endParaRPr lang="ru-RU"/>
        </a:p>
      </dgm:t>
    </dgm:pt>
    <dgm:pt modelId="{2911ADF2-7FFB-467B-8975-B71AA7D5B4CA}" type="sibTrans" cxnId="{989C8B9F-21B9-49B0-9A47-EE303A4049B6}">
      <dgm:prSet/>
      <dgm:spPr/>
      <dgm:t>
        <a:bodyPr/>
        <a:lstStyle/>
        <a:p>
          <a:endParaRPr lang="ru-RU"/>
        </a:p>
      </dgm:t>
    </dgm:pt>
    <dgm:pt modelId="{15EF4ECD-C4CE-43F9-9538-BFCB7758E6C8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видовой фильм на различные темы</a:t>
          </a:r>
        </a:p>
      </dgm:t>
    </dgm:pt>
    <dgm:pt modelId="{296FDDAF-7CF6-4807-B115-3E9AF60A34EC}" type="parTrans" cxnId="{FC8F957B-BA9F-400F-B527-C636A4D170F5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418EBB44-3355-4A23-96A4-191B158E073B}" type="sibTrans" cxnId="{FC8F957B-BA9F-400F-B527-C636A4D170F5}">
      <dgm:prSet/>
      <dgm:spPr/>
      <dgm:t>
        <a:bodyPr/>
        <a:lstStyle/>
        <a:p>
          <a:endParaRPr lang="ru-RU"/>
        </a:p>
      </dgm:t>
    </dgm:pt>
    <dgm:pt modelId="{32B021D8-1EA7-41EA-9298-52D66151BBE6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 smtClean="0">
              <a:solidFill>
                <a:schemeClr val="bg1"/>
              </a:solidFill>
            </a:rPr>
            <a:t>Кинохроника</a:t>
          </a:r>
          <a:endParaRPr lang="ru-RU" sz="1400" b="1" dirty="0">
            <a:solidFill>
              <a:schemeClr val="bg1"/>
            </a:solidFill>
          </a:endParaRPr>
        </a:p>
      </dgm:t>
    </dgm:pt>
    <dgm:pt modelId="{15463A03-E256-41D4-A4AE-D1397905BAB6}" type="parTrans" cxnId="{B62B5937-3C1D-4640-825A-758C94D7226F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39FC9EC-E758-43E0-819F-9EB1FAD6C0D3}" type="sibTrans" cxnId="{B62B5937-3C1D-4640-825A-758C94D7226F}">
      <dgm:prSet/>
      <dgm:spPr/>
      <dgm:t>
        <a:bodyPr/>
        <a:lstStyle/>
        <a:p>
          <a:endParaRPr lang="ru-RU"/>
        </a:p>
      </dgm:t>
    </dgm:pt>
    <dgm:pt modelId="{B5514D6A-9E53-4B8D-81F7-5BA26963CA07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беседа</a:t>
          </a:r>
        </a:p>
      </dgm:t>
    </dgm:pt>
    <dgm:pt modelId="{B92640A3-8C36-447A-8CE8-E914AEFC425A}" type="parTrans" cxnId="{63B98FD4-A5EF-4F2F-BAB5-BF7876D35404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67E00E66-76D1-4F81-B907-D4ECF97AE787}" type="sibTrans" cxnId="{63B98FD4-A5EF-4F2F-BAB5-BF7876D35404}">
      <dgm:prSet/>
      <dgm:spPr/>
      <dgm:t>
        <a:bodyPr/>
        <a:lstStyle/>
        <a:p>
          <a:endParaRPr lang="ru-RU"/>
        </a:p>
      </dgm:t>
    </dgm:pt>
    <dgm:pt modelId="{BB305C2E-D331-4C50-A903-BC96CBE823A3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монолог</a:t>
          </a:r>
        </a:p>
      </dgm:t>
    </dgm:pt>
    <dgm:pt modelId="{9F916485-2855-4EC8-9F23-32F0E0AF744C}" type="parTrans" cxnId="{DB67912B-8FFF-4A8B-B1C9-3884182764C7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F021F0A6-9669-48F3-B36E-F0C8479F9C43}" type="sibTrans" cxnId="{DB67912B-8FFF-4A8B-B1C9-3884182764C7}">
      <dgm:prSet/>
      <dgm:spPr/>
      <dgm:t>
        <a:bodyPr/>
        <a:lstStyle/>
        <a:p>
          <a:endParaRPr lang="ru-RU"/>
        </a:p>
      </dgm:t>
    </dgm:pt>
    <dgm:pt modelId="{19045A90-C0D9-4967-96BA-69C3FFDDBD38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 smtClean="0">
              <a:solidFill>
                <a:schemeClr val="bg1"/>
              </a:solidFill>
            </a:rPr>
            <a:t>фильм-исследование</a:t>
          </a:r>
          <a:endParaRPr lang="ru-RU" sz="1400" b="1" dirty="0">
            <a:solidFill>
              <a:schemeClr val="bg1"/>
            </a:solidFill>
          </a:endParaRPr>
        </a:p>
      </dgm:t>
    </dgm:pt>
    <dgm:pt modelId="{1F0415D2-1246-4E5B-AC09-195013E75FA6}" type="parTrans" cxnId="{FDE6B3BC-84AB-4079-AD83-5328C6C0C6AE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C7B3C056-1FFD-42BE-9839-4D408C8ECF24}" type="sibTrans" cxnId="{FDE6B3BC-84AB-4079-AD83-5328C6C0C6AE}">
      <dgm:prSet/>
      <dgm:spPr/>
      <dgm:t>
        <a:bodyPr/>
        <a:lstStyle/>
        <a:p>
          <a:endParaRPr lang="ru-RU"/>
        </a:p>
      </dgm:t>
    </dgm:pt>
    <dgm:pt modelId="{B9B1A586-487B-4B30-A73B-4028DF93584C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Интервью</a:t>
          </a:r>
        </a:p>
      </dgm:t>
    </dgm:pt>
    <dgm:pt modelId="{0B0291D0-CEBD-4A78-A84A-2DA2C6C1A18A}" type="parTrans" cxnId="{F4B2A343-F3D7-4503-B735-93B1B3152E79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CC076C9C-0CFE-4FB2-97ED-AA632DF155D2}" type="sibTrans" cxnId="{F4B2A343-F3D7-4503-B735-93B1B3152E79}">
      <dgm:prSet/>
      <dgm:spPr/>
      <dgm:t>
        <a:bodyPr/>
        <a:lstStyle/>
        <a:p>
          <a:endParaRPr lang="ru-RU"/>
        </a:p>
      </dgm:t>
    </dgm:pt>
    <dgm:pt modelId="{4910D10D-66E8-4A67-9633-B08D739616BF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 smtClean="0">
              <a:solidFill>
                <a:schemeClr val="bg1"/>
              </a:solidFill>
            </a:rPr>
            <a:t>фильм-обозрение</a:t>
          </a:r>
          <a:endParaRPr lang="ru-RU" sz="1400" b="1" dirty="0">
            <a:solidFill>
              <a:schemeClr val="bg1"/>
            </a:solidFill>
          </a:endParaRPr>
        </a:p>
      </dgm:t>
    </dgm:pt>
    <dgm:pt modelId="{9D7B90B1-5795-4919-A25A-BCA5E59249FF}" type="parTrans" cxnId="{5A5769F6-61A1-4F9A-AA24-73D8F89AA7EE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07357C42-B21B-4AD6-A933-43C609401608}" type="sibTrans" cxnId="{5A5769F6-61A1-4F9A-AA24-73D8F89AA7EE}">
      <dgm:prSet/>
      <dgm:spPr/>
      <dgm:t>
        <a:bodyPr/>
        <a:lstStyle/>
        <a:p>
          <a:endParaRPr lang="ru-RU"/>
        </a:p>
      </dgm:t>
    </dgm:pt>
    <dgm:pt modelId="{4E5E41B8-2E23-4133-98BC-ACE0B4435D5C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1400" b="1" dirty="0" smtClean="0">
              <a:solidFill>
                <a:schemeClr val="bg1"/>
              </a:solidFill>
            </a:rPr>
            <a:t>фильм-биография</a:t>
          </a:r>
          <a:endParaRPr lang="ru-RU" sz="1400" b="1" dirty="0">
            <a:solidFill>
              <a:schemeClr val="bg1"/>
            </a:solidFill>
          </a:endParaRPr>
        </a:p>
      </dgm:t>
    </dgm:pt>
    <dgm:pt modelId="{9DD70899-988C-4600-8E44-77966EB33CA2}" type="parTrans" cxnId="{AAB36E42-E10C-4EC6-9E6F-A865484E6E14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385A6C3D-6C8B-4CB5-8591-05F79FE8A49C}" type="sibTrans" cxnId="{AAB36E42-E10C-4EC6-9E6F-A865484E6E14}">
      <dgm:prSet/>
      <dgm:spPr/>
      <dgm:t>
        <a:bodyPr/>
        <a:lstStyle/>
        <a:p>
          <a:endParaRPr lang="ru-RU"/>
        </a:p>
      </dgm:t>
    </dgm:pt>
    <dgm:pt modelId="{29604008-5953-476A-8BBF-4919FE83DC4B}" type="pres">
      <dgm:prSet presAssocID="{7CF92DF2-2DD8-4EB3-8D62-239F94425EE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D684E5-A929-4981-861D-A6C5D584A96F}" type="pres">
      <dgm:prSet presAssocID="{E848C837-6249-4B8F-8D3F-FB70ED014C14}" presName="centerShape" presStyleLbl="node0" presStyleIdx="0" presStyleCnt="1" custScaleX="240102" custScaleY="135320"/>
      <dgm:spPr/>
      <dgm:t>
        <a:bodyPr/>
        <a:lstStyle/>
        <a:p>
          <a:endParaRPr lang="ru-RU"/>
        </a:p>
      </dgm:t>
    </dgm:pt>
    <dgm:pt modelId="{D6543EB7-018C-4159-B987-EB5EB5F39BA9}" type="pres">
      <dgm:prSet presAssocID="{296FDDAF-7CF6-4807-B115-3E9AF60A34EC}" presName="parTrans" presStyleLbl="sibTrans2D1" presStyleIdx="0" presStyleCnt="8"/>
      <dgm:spPr/>
      <dgm:t>
        <a:bodyPr/>
        <a:lstStyle/>
        <a:p>
          <a:endParaRPr lang="ru-RU"/>
        </a:p>
      </dgm:t>
    </dgm:pt>
    <dgm:pt modelId="{B5627CBD-F3E4-449C-B8EB-77B9B768EECA}" type="pres">
      <dgm:prSet presAssocID="{296FDDAF-7CF6-4807-B115-3E9AF60A34EC}" presName="connectorText" presStyleLbl="sibTrans2D1" presStyleIdx="0" presStyleCnt="8"/>
      <dgm:spPr/>
      <dgm:t>
        <a:bodyPr/>
        <a:lstStyle/>
        <a:p>
          <a:endParaRPr lang="ru-RU"/>
        </a:p>
      </dgm:t>
    </dgm:pt>
    <dgm:pt modelId="{FAAD9CCF-0F1E-43F4-BB52-737A22E92C06}" type="pres">
      <dgm:prSet presAssocID="{15EF4ECD-C4CE-43F9-9538-BFCB7758E6C8}" presName="node" presStyleLbl="node1" presStyleIdx="0" presStyleCnt="8" custScaleX="1501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FBAC21-9B79-4E65-AC3D-6CF73EDE3A2D}" type="pres">
      <dgm:prSet presAssocID="{9DD70899-988C-4600-8E44-77966EB33CA2}" presName="parTrans" presStyleLbl="sibTrans2D1" presStyleIdx="1" presStyleCnt="8"/>
      <dgm:spPr/>
      <dgm:t>
        <a:bodyPr/>
        <a:lstStyle/>
        <a:p>
          <a:endParaRPr lang="ru-RU"/>
        </a:p>
      </dgm:t>
    </dgm:pt>
    <dgm:pt modelId="{0E03613F-80AD-4AE9-87E4-451322E46B23}" type="pres">
      <dgm:prSet presAssocID="{9DD70899-988C-4600-8E44-77966EB33CA2}" presName="connectorText" presStyleLbl="sibTrans2D1" presStyleIdx="1" presStyleCnt="8"/>
      <dgm:spPr/>
      <dgm:t>
        <a:bodyPr/>
        <a:lstStyle/>
        <a:p>
          <a:endParaRPr lang="ru-RU"/>
        </a:p>
      </dgm:t>
    </dgm:pt>
    <dgm:pt modelId="{9E249D61-6309-4FD9-AF89-4AE7B82FBB71}" type="pres">
      <dgm:prSet presAssocID="{4E5E41B8-2E23-4133-98BC-ACE0B4435D5C}" presName="node" presStyleLbl="node1" presStyleIdx="1" presStyleCnt="8" custScaleX="198216" custRadScaleRad="123116" custRadScaleInc="369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7B325-D37F-4E3A-AA28-468DB0DBF9E3}" type="pres">
      <dgm:prSet presAssocID="{15463A03-E256-41D4-A4AE-D1397905BAB6}" presName="parTrans" presStyleLbl="sibTrans2D1" presStyleIdx="2" presStyleCnt="8"/>
      <dgm:spPr/>
      <dgm:t>
        <a:bodyPr/>
        <a:lstStyle/>
        <a:p>
          <a:endParaRPr lang="ru-RU"/>
        </a:p>
      </dgm:t>
    </dgm:pt>
    <dgm:pt modelId="{F8BD70F8-EA03-473A-9970-1BEA73AC124E}" type="pres">
      <dgm:prSet presAssocID="{15463A03-E256-41D4-A4AE-D1397905BAB6}" presName="connectorText" presStyleLbl="sibTrans2D1" presStyleIdx="2" presStyleCnt="8"/>
      <dgm:spPr/>
      <dgm:t>
        <a:bodyPr/>
        <a:lstStyle/>
        <a:p>
          <a:endParaRPr lang="ru-RU"/>
        </a:p>
      </dgm:t>
    </dgm:pt>
    <dgm:pt modelId="{DAFF0A25-B1B3-4A9C-B39D-CB86BADAA37E}" type="pres">
      <dgm:prSet presAssocID="{32B021D8-1EA7-41EA-9298-52D66151BBE6}" presName="node" presStyleLbl="node1" presStyleIdx="2" presStyleCnt="8" custScaleX="175904" custRadScaleRad="137182" custRadScaleInc="53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16BDA3-A608-4FEC-AEF2-543FCDAC6FB1}" type="pres">
      <dgm:prSet presAssocID="{B92640A3-8C36-447A-8CE8-E914AEFC425A}" presName="parTrans" presStyleLbl="sibTrans2D1" presStyleIdx="3" presStyleCnt="8"/>
      <dgm:spPr/>
      <dgm:t>
        <a:bodyPr/>
        <a:lstStyle/>
        <a:p>
          <a:endParaRPr lang="ru-RU"/>
        </a:p>
      </dgm:t>
    </dgm:pt>
    <dgm:pt modelId="{5867EFFF-F1F0-40C9-A600-3CD22F68D548}" type="pres">
      <dgm:prSet presAssocID="{B92640A3-8C36-447A-8CE8-E914AEFC425A}" presName="connectorText" presStyleLbl="sibTrans2D1" presStyleIdx="3" presStyleCnt="8"/>
      <dgm:spPr/>
      <dgm:t>
        <a:bodyPr/>
        <a:lstStyle/>
        <a:p>
          <a:endParaRPr lang="ru-RU"/>
        </a:p>
      </dgm:t>
    </dgm:pt>
    <dgm:pt modelId="{3BC90200-7746-4842-8B38-2E2DB11B503C}" type="pres">
      <dgm:prSet presAssocID="{B5514D6A-9E53-4B8D-81F7-5BA26963CA07}" presName="node" presStyleLbl="node1" presStyleIdx="3" presStyleCnt="8" custScaleX="159489" custRadScaleRad="119115" custRadScaleInc="-515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3203B5-F47F-4065-B332-7E993452C6C1}" type="pres">
      <dgm:prSet presAssocID="{9F916485-2855-4EC8-9F23-32F0E0AF744C}" presName="parTrans" presStyleLbl="sibTrans2D1" presStyleIdx="4" presStyleCnt="8"/>
      <dgm:spPr/>
      <dgm:t>
        <a:bodyPr/>
        <a:lstStyle/>
        <a:p>
          <a:endParaRPr lang="ru-RU"/>
        </a:p>
      </dgm:t>
    </dgm:pt>
    <dgm:pt modelId="{3D9AECCD-3AF9-4E41-BF47-196890D4F6D7}" type="pres">
      <dgm:prSet presAssocID="{9F916485-2855-4EC8-9F23-32F0E0AF744C}" presName="connectorText" presStyleLbl="sibTrans2D1" presStyleIdx="4" presStyleCnt="8"/>
      <dgm:spPr/>
      <dgm:t>
        <a:bodyPr/>
        <a:lstStyle/>
        <a:p>
          <a:endParaRPr lang="ru-RU"/>
        </a:p>
      </dgm:t>
    </dgm:pt>
    <dgm:pt modelId="{6D224406-974A-4FDA-84C6-9A887E54C76E}" type="pres">
      <dgm:prSet presAssocID="{BB305C2E-D331-4C50-A903-BC96CBE823A3}" presName="node" presStyleLbl="node1" presStyleIdx="4" presStyleCnt="8" custScaleX="156165" custRadScaleRad="93535" custRadScaleInc="-233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9D005D-16F8-407B-8FCC-1EDC7ECC5991}" type="pres">
      <dgm:prSet presAssocID="{1F0415D2-1246-4E5B-AC09-195013E75FA6}" presName="parTrans" presStyleLbl="sibTrans2D1" presStyleIdx="5" presStyleCnt="8"/>
      <dgm:spPr/>
      <dgm:t>
        <a:bodyPr/>
        <a:lstStyle/>
        <a:p>
          <a:endParaRPr lang="ru-RU"/>
        </a:p>
      </dgm:t>
    </dgm:pt>
    <dgm:pt modelId="{4FD370CE-1D5A-4CB9-8A14-F180CBD764ED}" type="pres">
      <dgm:prSet presAssocID="{1F0415D2-1246-4E5B-AC09-195013E75FA6}" presName="connectorText" presStyleLbl="sibTrans2D1" presStyleIdx="5" presStyleCnt="8"/>
      <dgm:spPr/>
      <dgm:t>
        <a:bodyPr/>
        <a:lstStyle/>
        <a:p>
          <a:endParaRPr lang="ru-RU"/>
        </a:p>
      </dgm:t>
    </dgm:pt>
    <dgm:pt modelId="{56F9B645-5D73-4FB0-A877-37E919F3ED5E}" type="pres">
      <dgm:prSet presAssocID="{19045A90-C0D9-4967-96BA-69C3FFDDBD38}" presName="node" presStyleLbl="node1" presStyleIdx="5" presStyleCnt="8" custScaleX="216361" custRadScaleRad="131510" custRadScaleInc="488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9633D-94E4-42EB-9501-1522DF3DF672}" type="pres">
      <dgm:prSet presAssocID="{0B0291D0-CEBD-4A78-A84A-2DA2C6C1A18A}" presName="parTrans" presStyleLbl="sibTrans2D1" presStyleIdx="6" presStyleCnt="8"/>
      <dgm:spPr/>
      <dgm:t>
        <a:bodyPr/>
        <a:lstStyle/>
        <a:p>
          <a:endParaRPr lang="ru-RU"/>
        </a:p>
      </dgm:t>
    </dgm:pt>
    <dgm:pt modelId="{1E7E88C5-8BDE-4410-841F-966CB5421534}" type="pres">
      <dgm:prSet presAssocID="{0B0291D0-CEBD-4A78-A84A-2DA2C6C1A18A}" presName="connectorText" presStyleLbl="sibTrans2D1" presStyleIdx="6" presStyleCnt="8"/>
      <dgm:spPr/>
      <dgm:t>
        <a:bodyPr/>
        <a:lstStyle/>
        <a:p>
          <a:endParaRPr lang="ru-RU"/>
        </a:p>
      </dgm:t>
    </dgm:pt>
    <dgm:pt modelId="{B5B68D9B-516C-449F-89B7-89F9A7F68417}" type="pres">
      <dgm:prSet presAssocID="{B9B1A586-487B-4B30-A73B-4028DF93584C}" presName="node" presStyleLbl="node1" presStyleIdx="6" presStyleCnt="8" custScaleX="150765" custRadScaleRad="129156" custRadScaleInc="-22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725547-E5D1-41E0-9F74-0A7C35D677DF}" type="pres">
      <dgm:prSet presAssocID="{9D7B90B1-5795-4919-A25A-BCA5E59249FF}" presName="parTrans" presStyleLbl="sibTrans2D1" presStyleIdx="7" presStyleCnt="8"/>
      <dgm:spPr/>
      <dgm:t>
        <a:bodyPr/>
        <a:lstStyle/>
        <a:p>
          <a:endParaRPr lang="ru-RU"/>
        </a:p>
      </dgm:t>
    </dgm:pt>
    <dgm:pt modelId="{A36ED5DB-678A-4FE6-A708-CFBFC12BAF2B}" type="pres">
      <dgm:prSet presAssocID="{9D7B90B1-5795-4919-A25A-BCA5E59249FF}" presName="connectorText" presStyleLbl="sibTrans2D1" presStyleIdx="7" presStyleCnt="8"/>
      <dgm:spPr/>
      <dgm:t>
        <a:bodyPr/>
        <a:lstStyle/>
        <a:p>
          <a:endParaRPr lang="ru-RU"/>
        </a:p>
      </dgm:t>
    </dgm:pt>
    <dgm:pt modelId="{8FDA4D2E-B5FF-4A11-8578-142622751232}" type="pres">
      <dgm:prSet presAssocID="{4910D10D-66E8-4A67-9633-B08D739616BF}" presName="node" presStyleLbl="node1" presStyleIdx="7" presStyleCnt="8" custScaleX="205876" custRadScaleRad="119118" custRadScaleInc="-381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83AF2C1-858A-42BF-9E1D-9FB87D4A6764}" type="presOf" srcId="{296FDDAF-7CF6-4807-B115-3E9AF60A34EC}" destId="{D6543EB7-018C-4159-B987-EB5EB5F39BA9}" srcOrd="0" destOrd="0" presId="urn:microsoft.com/office/officeart/2005/8/layout/radial5"/>
    <dgm:cxn modelId="{B62B5937-3C1D-4640-825A-758C94D7226F}" srcId="{E848C837-6249-4B8F-8D3F-FB70ED014C14}" destId="{32B021D8-1EA7-41EA-9298-52D66151BBE6}" srcOrd="2" destOrd="0" parTransId="{15463A03-E256-41D4-A4AE-D1397905BAB6}" sibTransId="{239FC9EC-E758-43E0-819F-9EB1FAD6C0D3}"/>
    <dgm:cxn modelId="{3AA1AF96-CC9A-4E45-B261-95993C06FA8C}" type="presOf" srcId="{19045A90-C0D9-4967-96BA-69C3FFDDBD38}" destId="{56F9B645-5D73-4FB0-A877-37E919F3ED5E}" srcOrd="0" destOrd="0" presId="urn:microsoft.com/office/officeart/2005/8/layout/radial5"/>
    <dgm:cxn modelId="{2EB123A6-3938-4EDB-B659-B06C927F0413}" type="presOf" srcId="{9D7B90B1-5795-4919-A25A-BCA5E59249FF}" destId="{7E725547-E5D1-41E0-9F74-0A7C35D677DF}" srcOrd="0" destOrd="0" presId="urn:microsoft.com/office/officeart/2005/8/layout/radial5"/>
    <dgm:cxn modelId="{99A88DF9-8AE4-4AA0-8E54-562BA1B3E339}" type="presOf" srcId="{B92640A3-8C36-447A-8CE8-E914AEFC425A}" destId="{3016BDA3-A608-4FEC-AEF2-543FCDAC6FB1}" srcOrd="0" destOrd="0" presId="urn:microsoft.com/office/officeart/2005/8/layout/radial5"/>
    <dgm:cxn modelId="{062A88D7-E83B-4EF9-B84B-9A29E819F2B9}" type="presOf" srcId="{296FDDAF-7CF6-4807-B115-3E9AF60A34EC}" destId="{B5627CBD-F3E4-449C-B8EB-77B9B768EECA}" srcOrd="1" destOrd="0" presId="urn:microsoft.com/office/officeart/2005/8/layout/radial5"/>
    <dgm:cxn modelId="{2ACA8AB2-3A5E-425E-9A7C-8886977341AF}" type="presOf" srcId="{9D7B90B1-5795-4919-A25A-BCA5E59249FF}" destId="{A36ED5DB-678A-4FE6-A708-CFBFC12BAF2B}" srcOrd="1" destOrd="0" presId="urn:microsoft.com/office/officeart/2005/8/layout/radial5"/>
    <dgm:cxn modelId="{E4B8A2A1-CE75-49AA-BC26-38FC48F04488}" type="presOf" srcId="{9DD70899-988C-4600-8E44-77966EB33CA2}" destId="{0E03613F-80AD-4AE9-87E4-451322E46B23}" srcOrd="1" destOrd="0" presId="urn:microsoft.com/office/officeart/2005/8/layout/radial5"/>
    <dgm:cxn modelId="{4441B8A1-E36A-4C1C-8435-A0E24E29CFB5}" type="presOf" srcId="{32B021D8-1EA7-41EA-9298-52D66151BBE6}" destId="{DAFF0A25-B1B3-4A9C-B39D-CB86BADAA37E}" srcOrd="0" destOrd="0" presId="urn:microsoft.com/office/officeart/2005/8/layout/radial5"/>
    <dgm:cxn modelId="{36A08BBC-AF2F-4FED-9A55-DB52B1414897}" type="presOf" srcId="{0B0291D0-CEBD-4A78-A84A-2DA2C6C1A18A}" destId="{F129633D-94E4-42EB-9501-1522DF3DF672}" srcOrd="0" destOrd="0" presId="urn:microsoft.com/office/officeart/2005/8/layout/radial5"/>
    <dgm:cxn modelId="{5BA3DD60-20D2-4FED-A3C0-1433270384FC}" type="presOf" srcId="{1F0415D2-1246-4E5B-AC09-195013E75FA6}" destId="{1B9D005D-16F8-407B-8FCC-1EDC7ECC5991}" srcOrd="0" destOrd="0" presId="urn:microsoft.com/office/officeart/2005/8/layout/radial5"/>
    <dgm:cxn modelId="{989C8B9F-21B9-49B0-9A47-EE303A4049B6}" srcId="{7CF92DF2-2DD8-4EB3-8D62-239F94425EE0}" destId="{E848C837-6249-4B8F-8D3F-FB70ED014C14}" srcOrd="0" destOrd="0" parTransId="{2D569260-3A6E-4016-89F0-C188337D1F02}" sibTransId="{2911ADF2-7FFB-467B-8975-B71AA7D5B4CA}"/>
    <dgm:cxn modelId="{901AD48C-BFB4-4871-93FF-B4BA1ABCED47}" type="presOf" srcId="{BB305C2E-D331-4C50-A903-BC96CBE823A3}" destId="{6D224406-974A-4FDA-84C6-9A887E54C76E}" srcOrd="0" destOrd="0" presId="urn:microsoft.com/office/officeart/2005/8/layout/radial5"/>
    <dgm:cxn modelId="{EB7E93C5-15B3-41D0-A467-1B8A2960D7F5}" type="presOf" srcId="{7CF92DF2-2DD8-4EB3-8D62-239F94425EE0}" destId="{29604008-5953-476A-8BBF-4919FE83DC4B}" srcOrd="0" destOrd="0" presId="urn:microsoft.com/office/officeart/2005/8/layout/radial5"/>
    <dgm:cxn modelId="{BACE68D6-400D-4433-A3C7-D4456BBD66A0}" type="presOf" srcId="{E848C837-6249-4B8F-8D3F-FB70ED014C14}" destId="{98D684E5-A929-4981-861D-A6C5D584A96F}" srcOrd="0" destOrd="0" presId="urn:microsoft.com/office/officeart/2005/8/layout/radial5"/>
    <dgm:cxn modelId="{DB67912B-8FFF-4A8B-B1C9-3884182764C7}" srcId="{E848C837-6249-4B8F-8D3F-FB70ED014C14}" destId="{BB305C2E-D331-4C50-A903-BC96CBE823A3}" srcOrd="4" destOrd="0" parTransId="{9F916485-2855-4EC8-9F23-32F0E0AF744C}" sibTransId="{F021F0A6-9669-48F3-B36E-F0C8479F9C43}"/>
    <dgm:cxn modelId="{F4B2A343-F3D7-4503-B735-93B1B3152E79}" srcId="{E848C837-6249-4B8F-8D3F-FB70ED014C14}" destId="{B9B1A586-487B-4B30-A73B-4028DF93584C}" srcOrd="6" destOrd="0" parTransId="{0B0291D0-CEBD-4A78-A84A-2DA2C6C1A18A}" sibTransId="{CC076C9C-0CFE-4FB2-97ED-AA632DF155D2}"/>
    <dgm:cxn modelId="{9D45AE80-ADB0-4086-80C9-EFC1A2ABECB8}" type="presOf" srcId="{4E5E41B8-2E23-4133-98BC-ACE0B4435D5C}" destId="{9E249D61-6309-4FD9-AF89-4AE7B82FBB71}" srcOrd="0" destOrd="0" presId="urn:microsoft.com/office/officeart/2005/8/layout/radial5"/>
    <dgm:cxn modelId="{B9DB0A13-7AF3-4255-AFFB-44650D313B7C}" type="presOf" srcId="{B5514D6A-9E53-4B8D-81F7-5BA26963CA07}" destId="{3BC90200-7746-4842-8B38-2E2DB11B503C}" srcOrd="0" destOrd="0" presId="urn:microsoft.com/office/officeart/2005/8/layout/radial5"/>
    <dgm:cxn modelId="{163E7325-0A41-47FF-BCCD-D42D4C939D4B}" type="presOf" srcId="{15EF4ECD-C4CE-43F9-9538-BFCB7758E6C8}" destId="{FAAD9CCF-0F1E-43F4-BB52-737A22E92C06}" srcOrd="0" destOrd="0" presId="urn:microsoft.com/office/officeart/2005/8/layout/radial5"/>
    <dgm:cxn modelId="{AAB36E42-E10C-4EC6-9E6F-A865484E6E14}" srcId="{E848C837-6249-4B8F-8D3F-FB70ED014C14}" destId="{4E5E41B8-2E23-4133-98BC-ACE0B4435D5C}" srcOrd="1" destOrd="0" parTransId="{9DD70899-988C-4600-8E44-77966EB33CA2}" sibTransId="{385A6C3D-6C8B-4CB5-8591-05F79FE8A49C}"/>
    <dgm:cxn modelId="{686BD6D0-50D0-429B-88C1-F9AA0F9C41E0}" type="presOf" srcId="{9F916485-2855-4EC8-9F23-32F0E0AF744C}" destId="{3D9AECCD-3AF9-4E41-BF47-196890D4F6D7}" srcOrd="1" destOrd="0" presId="urn:microsoft.com/office/officeart/2005/8/layout/radial5"/>
    <dgm:cxn modelId="{63B98FD4-A5EF-4F2F-BAB5-BF7876D35404}" srcId="{E848C837-6249-4B8F-8D3F-FB70ED014C14}" destId="{B5514D6A-9E53-4B8D-81F7-5BA26963CA07}" srcOrd="3" destOrd="0" parTransId="{B92640A3-8C36-447A-8CE8-E914AEFC425A}" sibTransId="{67E00E66-76D1-4F81-B907-D4ECF97AE787}"/>
    <dgm:cxn modelId="{A5E0288E-3723-45D9-9A55-94E68E0ACE6D}" type="presOf" srcId="{1F0415D2-1246-4E5B-AC09-195013E75FA6}" destId="{4FD370CE-1D5A-4CB9-8A14-F180CBD764ED}" srcOrd="1" destOrd="0" presId="urn:microsoft.com/office/officeart/2005/8/layout/radial5"/>
    <dgm:cxn modelId="{FC8F957B-BA9F-400F-B527-C636A4D170F5}" srcId="{E848C837-6249-4B8F-8D3F-FB70ED014C14}" destId="{15EF4ECD-C4CE-43F9-9538-BFCB7758E6C8}" srcOrd="0" destOrd="0" parTransId="{296FDDAF-7CF6-4807-B115-3E9AF60A34EC}" sibTransId="{418EBB44-3355-4A23-96A4-191B158E073B}"/>
    <dgm:cxn modelId="{06E8144B-6FD7-4811-8BCE-F56C086CC711}" type="presOf" srcId="{9F916485-2855-4EC8-9F23-32F0E0AF744C}" destId="{5F3203B5-F47F-4065-B332-7E993452C6C1}" srcOrd="0" destOrd="0" presId="urn:microsoft.com/office/officeart/2005/8/layout/radial5"/>
    <dgm:cxn modelId="{A27409F1-3540-49B7-A10D-636E3A9A587D}" type="presOf" srcId="{0B0291D0-CEBD-4A78-A84A-2DA2C6C1A18A}" destId="{1E7E88C5-8BDE-4410-841F-966CB5421534}" srcOrd="1" destOrd="0" presId="urn:microsoft.com/office/officeart/2005/8/layout/radial5"/>
    <dgm:cxn modelId="{5A5769F6-61A1-4F9A-AA24-73D8F89AA7EE}" srcId="{E848C837-6249-4B8F-8D3F-FB70ED014C14}" destId="{4910D10D-66E8-4A67-9633-B08D739616BF}" srcOrd="7" destOrd="0" parTransId="{9D7B90B1-5795-4919-A25A-BCA5E59249FF}" sibTransId="{07357C42-B21B-4AD6-A933-43C609401608}"/>
    <dgm:cxn modelId="{FDE6B3BC-84AB-4079-AD83-5328C6C0C6AE}" srcId="{E848C837-6249-4B8F-8D3F-FB70ED014C14}" destId="{19045A90-C0D9-4967-96BA-69C3FFDDBD38}" srcOrd="5" destOrd="0" parTransId="{1F0415D2-1246-4E5B-AC09-195013E75FA6}" sibTransId="{C7B3C056-1FFD-42BE-9839-4D408C8ECF24}"/>
    <dgm:cxn modelId="{0FECF194-9237-42F9-B91F-911581D22A5D}" type="presOf" srcId="{4910D10D-66E8-4A67-9633-B08D739616BF}" destId="{8FDA4D2E-B5FF-4A11-8578-142622751232}" srcOrd="0" destOrd="0" presId="urn:microsoft.com/office/officeart/2005/8/layout/radial5"/>
    <dgm:cxn modelId="{6E25F7B6-5EE3-4A8C-B2B1-FBCDFF873F92}" type="presOf" srcId="{15463A03-E256-41D4-A4AE-D1397905BAB6}" destId="{F8BD70F8-EA03-473A-9970-1BEA73AC124E}" srcOrd="1" destOrd="0" presId="urn:microsoft.com/office/officeart/2005/8/layout/radial5"/>
    <dgm:cxn modelId="{36531F83-0B4C-4053-8661-F87067CCBDAA}" type="presOf" srcId="{9DD70899-988C-4600-8E44-77966EB33CA2}" destId="{B5FBAC21-9B79-4E65-AC3D-6CF73EDE3A2D}" srcOrd="0" destOrd="0" presId="urn:microsoft.com/office/officeart/2005/8/layout/radial5"/>
    <dgm:cxn modelId="{6AF67206-0D0D-41C3-9FE0-5905D63964ED}" type="presOf" srcId="{15463A03-E256-41D4-A4AE-D1397905BAB6}" destId="{9327B325-D37F-4E3A-AA28-468DB0DBF9E3}" srcOrd="0" destOrd="0" presId="urn:microsoft.com/office/officeart/2005/8/layout/radial5"/>
    <dgm:cxn modelId="{B5E5211D-373D-4620-9BE1-B098E362C6C8}" type="presOf" srcId="{B92640A3-8C36-447A-8CE8-E914AEFC425A}" destId="{5867EFFF-F1F0-40C9-A600-3CD22F68D548}" srcOrd="1" destOrd="0" presId="urn:microsoft.com/office/officeart/2005/8/layout/radial5"/>
    <dgm:cxn modelId="{9BCD82A6-2EDE-42B2-9F59-7DEDA18EFD4E}" type="presOf" srcId="{B9B1A586-487B-4B30-A73B-4028DF93584C}" destId="{B5B68D9B-516C-449F-89B7-89F9A7F68417}" srcOrd="0" destOrd="0" presId="urn:microsoft.com/office/officeart/2005/8/layout/radial5"/>
    <dgm:cxn modelId="{4BE2EB3D-AEBC-4A1B-9DCE-01A1FD6FE6E2}" type="presParOf" srcId="{29604008-5953-476A-8BBF-4919FE83DC4B}" destId="{98D684E5-A929-4981-861D-A6C5D584A96F}" srcOrd="0" destOrd="0" presId="urn:microsoft.com/office/officeart/2005/8/layout/radial5"/>
    <dgm:cxn modelId="{880EE725-B78E-44AF-BCF2-A082A238C884}" type="presParOf" srcId="{29604008-5953-476A-8BBF-4919FE83DC4B}" destId="{D6543EB7-018C-4159-B987-EB5EB5F39BA9}" srcOrd="1" destOrd="0" presId="urn:microsoft.com/office/officeart/2005/8/layout/radial5"/>
    <dgm:cxn modelId="{05C7B8C7-9B89-4F6F-A0ED-284AAFD9535C}" type="presParOf" srcId="{D6543EB7-018C-4159-B987-EB5EB5F39BA9}" destId="{B5627CBD-F3E4-449C-B8EB-77B9B768EECA}" srcOrd="0" destOrd="0" presId="urn:microsoft.com/office/officeart/2005/8/layout/radial5"/>
    <dgm:cxn modelId="{56F88409-122C-4901-A2BD-B6B3BCA80BF7}" type="presParOf" srcId="{29604008-5953-476A-8BBF-4919FE83DC4B}" destId="{FAAD9CCF-0F1E-43F4-BB52-737A22E92C06}" srcOrd="2" destOrd="0" presId="urn:microsoft.com/office/officeart/2005/8/layout/radial5"/>
    <dgm:cxn modelId="{A4DAD5AF-C8D4-4052-A396-1F4447B96B82}" type="presParOf" srcId="{29604008-5953-476A-8BBF-4919FE83DC4B}" destId="{B5FBAC21-9B79-4E65-AC3D-6CF73EDE3A2D}" srcOrd="3" destOrd="0" presId="urn:microsoft.com/office/officeart/2005/8/layout/radial5"/>
    <dgm:cxn modelId="{DEDE79D5-1825-41E7-8D55-0FB4D7EC6E1F}" type="presParOf" srcId="{B5FBAC21-9B79-4E65-AC3D-6CF73EDE3A2D}" destId="{0E03613F-80AD-4AE9-87E4-451322E46B23}" srcOrd="0" destOrd="0" presId="urn:microsoft.com/office/officeart/2005/8/layout/radial5"/>
    <dgm:cxn modelId="{F4DBDC91-1785-4830-AE30-0E3E4BB198B8}" type="presParOf" srcId="{29604008-5953-476A-8BBF-4919FE83DC4B}" destId="{9E249D61-6309-4FD9-AF89-4AE7B82FBB71}" srcOrd="4" destOrd="0" presId="urn:microsoft.com/office/officeart/2005/8/layout/radial5"/>
    <dgm:cxn modelId="{6116F972-715E-4B15-86A8-8AB151F6D27D}" type="presParOf" srcId="{29604008-5953-476A-8BBF-4919FE83DC4B}" destId="{9327B325-D37F-4E3A-AA28-468DB0DBF9E3}" srcOrd="5" destOrd="0" presId="urn:microsoft.com/office/officeart/2005/8/layout/radial5"/>
    <dgm:cxn modelId="{8A3D24ED-F737-4882-B0CF-576897B7FC32}" type="presParOf" srcId="{9327B325-D37F-4E3A-AA28-468DB0DBF9E3}" destId="{F8BD70F8-EA03-473A-9970-1BEA73AC124E}" srcOrd="0" destOrd="0" presId="urn:microsoft.com/office/officeart/2005/8/layout/radial5"/>
    <dgm:cxn modelId="{779EB988-B2C4-4129-A80E-CA06CBC15E54}" type="presParOf" srcId="{29604008-5953-476A-8BBF-4919FE83DC4B}" destId="{DAFF0A25-B1B3-4A9C-B39D-CB86BADAA37E}" srcOrd="6" destOrd="0" presId="urn:microsoft.com/office/officeart/2005/8/layout/radial5"/>
    <dgm:cxn modelId="{76E95BD1-D026-4897-BF8F-E005D85D8D24}" type="presParOf" srcId="{29604008-5953-476A-8BBF-4919FE83DC4B}" destId="{3016BDA3-A608-4FEC-AEF2-543FCDAC6FB1}" srcOrd="7" destOrd="0" presId="urn:microsoft.com/office/officeart/2005/8/layout/radial5"/>
    <dgm:cxn modelId="{1DF304CE-D69B-4A33-8CC8-DD44180E5720}" type="presParOf" srcId="{3016BDA3-A608-4FEC-AEF2-543FCDAC6FB1}" destId="{5867EFFF-F1F0-40C9-A600-3CD22F68D548}" srcOrd="0" destOrd="0" presId="urn:microsoft.com/office/officeart/2005/8/layout/radial5"/>
    <dgm:cxn modelId="{F8CFF662-035E-4403-B233-9A423CFC73FC}" type="presParOf" srcId="{29604008-5953-476A-8BBF-4919FE83DC4B}" destId="{3BC90200-7746-4842-8B38-2E2DB11B503C}" srcOrd="8" destOrd="0" presId="urn:microsoft.com/office/officeart/2005/8/layout/radial5"/>
    <dgm:cxn modelId="{083A4B64-BEAE-48E7-BB03-8A7B65C771C0}" type="presParOf" srcId="{29604008-5953-476A-8BBF-4919FE83DC4B}" destId="{5F3203B5-F47F-4065-B332-7E993452C6C1}" srcOrd="9" destOrd="0" presId="urn:microsoft.com/office/officeart/2005/8/layout/radial5"/>
    <dgm:cxn modelId="{FF5AFB2D-C181-4E3B-B3B2-74B704D1A294}" type="presParOf" srcId="{5F3203B5-F47F-4065-B332-7E993452C6C1}" destId="{3D9AECCD-3AF9-4E41-BF47-196890D4F6D7}" srcOrd="0" destOrd="0" presId="urn:microsoft.com/office/officeart/2005/8/layout/radial5"/>
    <dgm:cxn modelId="{C324F367-76F1-4EE0-A168-A078AC97F57B}" type="presParOf" srcId="{29604008-5953-476A-8BBF-4919FE83DC4B}" destId="{6D224406-974A-4FDA-84C6-9A887E54C76E}" srcOrd="10" destOrd="0" presId="urn:microsoft.com/office/officeart/2005/8/layout/radial5"/>
    <dgm:cxn modelId="{973C9C79-2EA4-49CB-BDA1-F58A6ADCC1A3}" type="presParOf" srcId="{29604008-5953-476A-8BBF-4919FE83DC4B}" destId="{1B9D005D-16F8-407B-8FCC-1EDC7ECC5991}" srcOrd="11" destOrd="0" presId="urn:microsoft.com/office/officeart/2005/8/layout/radial5"/>
    <dgm:cxn modelId="{EFF98F32-4962-4C1F-97B6-92D22D4A2B5F}" type="presParOf" srcId="{1B9D005D-16F8-407B-8FCC-1EDC7ECC5991}" destId="{4FD370CE-1D5A-4CB9-8A14-F180CBD764ED}" srcOrd="0" destOrd="0" presId="urn:microsoft.com/office/officeart/2005/8/layout/radial5"/>
    <dgm:cxn modelId="{B97814C7-7CE9-4FA2-9351-F0C6B219EAAA}" type="presParOf" srcId="{29604008-5953-476A-8BBF-4919FE83DC4B}" destId="{56F9B645-5D73-4FB0-A877-37E919F3ED5E}" srcOrd="12" destOrd="0" presId="urn:microsoft.com/office/officeart/2005/8/layout/radial5"/>
    <dgm:cxn modelId="{5E8694EE-8E00-47C5-B893-B2DD19D19BFE}" type="presParOf" srcId="{29604008-5953-476A-8BBF-4919FE83DC4B}" destId="{F129633D-94E4-42EB-9501-1522DF3DF672}" srcOrd="13" destOrd="0" presId="urn:microsoft.com/office/officeart/2005/8/layout/radial5"/>
    <dgm:cxn modelId="{8CFED2C3-0DB4-4C22-A246-FFD614801A6C}" type="presParOf" srcId="{F129633D-94E4-42EB-9501-1522DF3DF672}" destId="{1E7E88C5-8BDE-4410-841F-966CB5421534}" srcOrd="0" destOrd="0" presId="urn:microsoft.com/office/officeart/2005/8/layout/radial5"/>
    <dgm:cxn modelId="{7A29C4C4-7C33-4A70-B41A-205C5A154699}" type="presParOf" srcId="{29604008-5953-476A-8BBF-4919FE83DC4B}" destId="{B5B68D9B-516C-449F-89B7-89F9A7F68417}" srcOrd="14" destOrd="0" presId="urn:microsoft.com/office/officeart/2005/8/layout/radial5"/>
    <dgm:cxn modelId="{9F6360E8-20A3-4CFB-B726-2B734DA63B5E}" type="presParOf" srcId="{29604008-5953-476A-8BBF-4919FE83DC4B}" destId="{7E725547-E5D1-41E0-9F74-0A7C35D677DF}" srcOrd="15" destOrd="0" presId="urn:microsoft.com/office/officeart/2005/8/layout/radial5"/>
    <dgm:cxn modelId="{E0F7E654-7A61-4267-BE4B-0B0C840C3988}" type="presParOf" srcId="{7E725547-E5D1-41E0-9F74-0A7C35D677DF}" destId="{A36ED5DB-678A-4FE6-A708-CFBFC12BAF2B}" srcOrd="0" destOrd="0" presId="urn:microsoft.com/office/officeart/2005/8/layout/radial5"/>
    <dgm:cxn modelId="{6CF1F60D-B2A5-4472-B6A6-E0B2D0B74B76}" type="presParOf" srcId="{29604008-5953-476A-8BBF-4919FE83DC4B}" destId="{8FDA4D2E-B5FF-4A11-8578-142622751232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684E5-A929-4981-861D-A6C5D584A96F}">
      <dsp:nvSpPr>
        <dsp:cNvPr id="0" name=""/>
        <dsp:cNvSpPr/>
      </dsp:nvSpPr>
      <dsp:spPr>
        <a:xfrm>
          <a:off x="2863672" y="2122764"/>
          <a:ext cx="2823911" cy="1591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bg1"/>
              </a:solidFill>
            </a:rPr>
            <a:t>Основные жанры документального кино</a:t>
          </a:r>
        </a:p>
      </dsp:txBody>
      <dsp:txXfrm>
        <a:off x="3277224" y="2355839"/>
        <a:ext cx="1996807" cy="1125389"/>
      </dsp:txXfrm>
    </dsp:sp>
    <dsp:sp modelId="{D6543EB7-018C-4159-B987-EB5EB5F39BA9}">
      <dsp:nvSpPr>
        <dsp:cNvPr id="0" name=""/>
        <dsp:cNvSpPr/>
      </dsp:nvSpPr>
      <dsp:spPr>
        <a:xfrm rot="16200000">
          <a:off x="4065043" y="1486972"/>
          <a:ext cx="421168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4128218" y="1650300"/>
        <a:ext cx="294818" cy="300460"/>
      </dsp:txXfrm>
    </dsp:sp>
    <dsp:sp modelId="{FAAD9CCF-0F1E-43F4-BB52-737A22E92C06}">
      <dsp:nvSpPr>
        <dsp:cNvPr id="0" name=""/>
        <dsp:cNvSpPr/>
      </dsp:nvSpPr>
      <dsp:spPr>
        <a:xfrm>
          <a:off x="3280325" y="2547"/>
          <a:ext cx="1990605" cy="1325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bg1"/>
              </a:solidFill>
            </a:rPr>
            <a:t>видовой фильм на различные темы</a:t>
          </a:r>
        </a:p>
      </dsp:txBody>
      <dsp:txXfrm>
        <a:off x="3571842" y="196671"/>
        <a:ext cx="1407571" cy="937311"/>
      </dsp:txXfrm>
    </dsp:sp>
    <dsp:sp modelId="{B5FBAC21-9B79-4E65-AC3D-6CF73EDE3A2D}">
      <dsp:nvSpPr>
        <dsp:cNvPr id="0" name=""/>
        <dsp:cNvSpPr/>
      </dsp:nvSpPr>
      <dsp:spPr>
        <a:xfrm rot="19398312">
          <a:off x="5225600" y="1803509"/>
          <a:ext cx="420503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93545"/>
            <a:satOff val="-947"/>
            <a:lumOff val="532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5238100" y="1941353"/>
        <a:ext cx="294352" cy="300460"/>
      </dsp:txXfrm>
    </dsp:sp>
    <dsp:sp modelId="{9E249D61-6309-4FD9-AF89-4AE7B82FBB71}">
      <dsp:nvSpPr>
        <dsp:cNvPr id="0" name=""/>
        <dsp:cNvSpPr/>
      </dsp:nvSpPr>
      <dsp:spPr>
        <a:xfrm>
          <a:off x="5186215" y="598109"/>
          <a:ext cx="2627470" cy="1325559"/>
        </a:xfrm>
        <a:prstGeom prst="ellipse">
          <a:avLst/>
        </a:prstGeom>
        <a:solidFill>
          <a:schemeClr val="accent2">
            <a:hueOff val="193545"/>
            <a:satOff val="-947"/>
            <a:lumOff val="532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фильм-биография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5570999" y="792233"/>
        <a:ext cx="1857902" cy="937311"/>
      </dsp:txXfrm>
    </dsp:sp>
    <dsp:sp modelId="{9327B325-D37F-4E3A-AA28-468DB0DBF9E3}">
      <dsp:nvSpPr>
        <dsp:cNvPr id="0" name=""/>
        <dsp:cNvSpPr/>
      </dsp:nvSpPr>
      <dsp:spPr>
        <a:xfrm rot="71617">
          <a:off x="5799726" y="2702746"/>
          <a:ext cx="272615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87090"/>
            <a:satOff val="-1895"/>
            <a:lumOff val="1064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5799735" y="2802047"/>
        <a:ext cx="190831" cy="300460"/>
      </dsp:txXfrm>
    </dsp:sp>
    <dsp:sp modelId="{DAFF0A25-B1B3-4A9C-B39D-CB86BADAA37E}">
      <dsp:nvSpPr>
        <dsp:cNvPr id="0" name=""/>
        <dsp:cNvSpPr/>
      </dsp:nvSpPr>
      <dsp:spPr>
        <a:xfrm>
          <a:off x="6200095" y="2320143"/>
          <a:ext cx="2331711" cy="1325559"/>
        </a:xfrm>
        <a:prstGeom prst="ellipse">
          <a:avLst/>
        </a:prstGeom>
        <a:solidFill>
          <a:schemeClr val="accent2">
            <a:hueOff val="387090"/>
            <a:satOff val="-1895"/>
            <a:lumOff val="1064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Кинохроника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6541566" y="2514267"/>
        <a:ext cx="1648769" cy="937311"/>
      </dsp:txXfrm>
    </dsp:sp>
    <dsp:sp modelId="{3016BDA3-A608-4FEC-AEF2-543FCDAC6FB1}">
      <dsp:nvSpPr>
        <dsp:cNvPr id="0" name=""/>
        <dsp:cNvSpPr/>
      </dsp:nvSpPr>
      <dsp:spPr>
        <a:xfrm rot="2003859">
          <a:off x="5292756" y="3463246"/>
          <a:ext cx="377611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80635"/>
            <a:satOff val="-2842"/>
            <a:lumOff val="1596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5302109" y="3532221"/>
        <a:ext cx="264328" cy="300460"/>
      </dsp:txXfrm>
    </dsp:sp>
    <dsp:sp modelId="{3BC90200-7746-4842-8B38-2E2DB11B503C}">
      <dsp:nvSpPr>
        <dsp:cNvPr id="0" name=""/>
        <dsp:cNvSpPr/>
      </dsp:nvSpPr>
      <dsp:spPr>
        <a:xfrm>
          <a:off x="5459281" y="3733101"/>
          <a:ext cx="2114121" cy="1325559"/>
        </a:xfrm>
        <a:prstGeom prst="ellipse">
          <a:avLst/>
        </a:prstGeom>
        <a:solidFill>
          <a:schemeClr val="accent2">
            <a:hueOff val="580635"/>
            <a:satOff val="-2842"/>
            <a:lumOff val="1596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bg1"/>
              </a:solidFill>
            </a:rPr>
            <a:t>беседа</a:t>
          </a:r>
        </a:p>
      </dsp:txBody>
      <dsp:txXfrm>
        <a:off x="5768887" y="3927225"/>
        <a:ext cx="1494909" cy="937311"/>
      </dsp:txXfrm>
    </dsp:sp>
    <dsp:sp modelId="{5F3203B5-F47F-4065-B332-7E993452C6C1}">
      <dsp:nvSpPr>
        <dsp:cNvPr id="0" name=""/>
        <dsp:cNvSpPr/>
      </dsp:nvSpPr>
      <dsp:spPr>
        <a:xfrm rot="5084437">
          <a:off x="4206521" y="3774382"/>
          <a:ext cx="341875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74179"/>
            <a:satOff val="-3790"/>
            <a:lumOff val="2129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4253101" y="3823470"/>
        <a:ext cx="239313" cy="300460"/>
      </dsp:txXfrm>
    </dsp:sp>
    <dsp:sp modelId="{6D224406-974A-4FDA-84C6-9A887E54C76E}">
      <dsp:nvSpPr>
        <dsp:cNvPr id="0" name=""/>
        <dsp:cNvSpPr/>
      </dsp:nvSpPr>
      <dsp:spPr>
        <a:xfrm>
          <a:off x="3433784" y="4354418"/>
          <a:ext cx="2070059" cy="1325559"/>
        </a:xfrm>
        <a:prstGeom prst="ellipse">
          <a:avLst/>
        </a:prstGeom>
        <a:solidFill>
          <a:schemeClr val="accent2">
            <a:hueOff val="774179"/>
            <a:satOff val="-3790"/>
            <a:lumOff val="2129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bg1"/>
              </a:solidFill>
            </a:rPr>
            <a:t>монолог</a:t>
          </a:r>
        </a:p>
      </dsp:txBody>
      <dsp:txXfrm>
        <a:off x="3736937" y="4548542"/>
        <a:ext cx="1463753" cy="937311"/>
      </dsp:txXfrm>
    </dsp:sp>
    <dsp:sp modelId="{1B9D005D-16F8-407B-8FCC-1EDC7ECC5991}">
      <dsp:nvSpPr>
        <dsp:cNvPr id="0" name=""/>
        <dsp:cNvSpPr/>
      </dsp:nvSpPr>
      <dsp:spPr>
        <a:xfrm rot="8759070">
          <a:off x="2774417" y="3521462"/>
          <a:ext cx="473723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67724"/>
            <a:satOff val="-4737"/>
            <a:lumOff val="2661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10800000">
        <a:off x="2904375" y="3581864"/>
        <a:ext cx="331606" cy="300460"/>
      </dsp:txXfrm>
    </dsp:sp>
    <dsp:sp modelId="{56F9B645-5D73-4FB0-A877-37E919F3ED5E}">
      <dsp:nvSpPr>
        <dsp:cNvPr id="0" name=""/>
        <dsp:cNvSpPr/>
      </dsp:nvSpPr>
      <dsp:spPr>
        <a:xfrm>
          <a:off x="385482" y="3913414"/>
          <a:ext cx="2867993" cy="1325559"/>
        </a:xfrm>
        <a:prstGeom prst="ellipse">
          <a:avLst/>
        </a:prstGeom>
        <a:solidFill>
          <a:schemeClr val="accent2">
            <a:hueOff val="967724"/>
            <a:satOff val="-4737"/>
            <a:lumOff val="2661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фильм-исследование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805490" y="4107538"/>
        <a:ext cx="2027977" cy="937311"/>
      </dsp:txXfrm>
    </dsp:sp>
    <dsp:sp modelId="{F129633D-94E4-42EB-9501-1522DF3DF672}">
      <dsp:nvSpPr>
        <dsp:cNvPr id="0" name=""/>
        <dsp:cNvSpPr/>
      </dsp:nvSpPr>
      <dsp:spPr>
        <a:xfrm rot="10769571">
          <a:off x="2489512" y="2682789"/>
          <a:ext cx="264536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61269"/>
            <a:satOff val="-5685"/>
            <a:lumOff val="3193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10800000">
        <a:off x="2568871" y="2782591"/>
        <a:ext cx="185175" cy="300460"/>
      </dsp:txXfrm>
    </dsp:sp>
    <dsp:sp modelId="{B5B68D9B-516C-449F-89B7-89F9A7F68417}">
      <dsp:nvSpPr>
        <dsp:cNvPr id="0" name=""/>
        <dsp:cNvSpPr/>
      </dsp:nvSpPr>
      <dsp:spPr>
        <a:xfrm>
          <a:off x="366350" y="2281513"/>
          <a:ext cx="1998479" cy="1325559"/>
        </a:xfrm>
        <a:prstGeom prst="ellipse">
          <a:avLst/>
        </a:prstGeom>
        <a:solidFill>
          <a:schemeClr val="accent2">
            <a:hueOff val="1161269"/>
            <a:satOff val="-5685"/>
            <a:lumOff val="3193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>
              <a:solidFill>
                <a:schemeClr val="bg1"/>
              </a:solidFill>
            </a:rPr>
            <a:t>Интервью</a:t>
          </a:r>
        </a:p>
      </dsp:txBody>
      <dsp:txXfrm>
        <a:off x="659020" y="2475637"/>
        <a:ext cx="1413139" cy="937311"/>
      </dsp:txXfrm>
    </dsp:sp>
    <dsp:sp modelId="{7E725547-E5D1-41E0-9F74-0A7C35D677DF}">
      <dsp:nvSpPr>
        <dsp:cNvPr id="0" name=""/>
        <dsp:cNvSpPr/>
      </dsp:nvSpPr>
      <dsp:spPr>
        <a:xfrm rot="12984840">
          <a:off x="2968689" y="1838246"/>
          <a:ext cx="363719" cy="500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10800000">
        <a:off x="3067152" y="1970785"/>
        <a:ext cx="254603" cy="300460"/>
      </dsp:txXfrm>
    </dsp:sp>
    <dsp:sp modelId="{8FDA4D2E-B5FF-4A11-8578-142622751232}">
      <dsp:nvSpPr>
        <dsp:cNvPr id="0" name=""/>
        <dsp:cNvSpPr/>
      </dsp:nvSpPr>
      <dsp:spPr>
        <a:xfrm>
          <a:off x="751198" y="662505"/>
          <a:ext cx="2729008" cy="1325559"/>
        </a:xfrm>
        <a:prstGeom prst="ellips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фильм-обозрение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150852" y="856629"/>
        <a:ext cx="1929700" cy="937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2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3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08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0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90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2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28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3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87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5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6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8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D21185-C2A9-4D71-8044-499B09ABDD8C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CCDEA-456B-4725-88B9-06FFCC689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1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6484B717-7FA3-4440-8663-0173861FEE21}"/>
              </a:ext>
            </a:extLst>
          </p:cNvPr>
          <p:cNvSpPr txBox="1">
            <a:spLocks/>
          </p:cNvSpPr>
          <p:nvPr/>
        </p:nvSpPr>
        <p:spPr>
          <a:xfrm>
            <a:off x="437881" y="1353192"/>
            <a:ext cx="8165207" cy="189228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Телевизионная </a:t>
            </a:r>
          </a:p>
          <a:p>
            <a:pPr algn="ctr"/>
            <a:r>
              <a:rPr lang="ru-RU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Документалистика</a:t>
            </a:r>
            <a:endParaRPr lang="ru-RU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C5A94-38FD-4B14-BA08-0A59F82BED40}"/>
              </a:ext>
            </a:extLst>
          </p:cNvPr>
          <p:cNvSpPr txBox="1"/>
          <p:nvPr/>
        </p:nvSpPr>
        <p:spPr>
          <a:xfrm>
            <a:off x="1085296" y="3617096"/>
            <a:ext cx="6671568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ru-RU" sz="3000" b="1" i="1" dirty="0">
                <a:ln w="19050">
                  <a:solidFill>
                    <a:srgbClr val="FFFF00"/>
                  </a:solidFill>
                </a:ln>
                <a:latin typeface="Calibri" panose="020F0502020204030204"/>
              </a:rPr>
              <a:t>Урок изобразительного искусства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ru-RU" sz="3000" b="1" i="1" dirty="0">
                <a:ln w="19050">
                  <a:solidFill>
                    <a:srgbClr val="FFFF00"/>
                  </a:solidFill>
                </a:ln>
                <a:latin typeface="Calibri" panose="020F0502020204030204"/>
              </a:rPr>
              <a:t>в 8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789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E5375C99-064E-4435-9938-ACDCDA7A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48" y="543039"/>
            <a:ext cx="7955280" cy="5224953"/>
          </a:xfrm>
        </p:spPr>
        <p:txBody>
          <a:bodyPr>
            <a:normAutofit/>
          </a:bodyPr>
          <a:lstStyle/>
          <a:p>
            <a:r>
              <a:rPr lang="ru-RU" dirty="0"/>
              <a:t>Сегодня жанры документального кино продолжают развиваться. Они все теснее переплетаются между собой и преобразуются в более совершенные.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современной документалистике успешно используются новейшие технологии, спецэффекты, компьютерные программы и многое другое. Но при всём этом создатели документальных фильмов стремятся отразить в своих работах реальность, чтобы донести её до зрителя. Именно поэтому интерес к ним по-прежнему не ослабевает. 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C4F143-8943-4D84-ABD9-3FAFAC46B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4185714"/>
            <a:ext cx="5112912" cy="23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014" y="0"/>
            <a:ext cx="7055380" cy="1400530"/>
          </a:xfrm>
        </p:spPr>
        <p:txBody>
          <a:bodyPr/>
          <a:lstStyle/>
          <a:p>
            <a:pPr algn="ctr"/>
            <a:r>
              <a:rPr lang="ru-RU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Задание:</a:t>
            </a:r>
            <a:endParaRPr lang="ru-RU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125" y="811370"/>
            <a:ext cx="8190962" cy="50485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b="1" i="1" dirty="0" smtClean="0"/>
              <a:t>Выбрать </a:t>
            </a:r>
            <a:r>
              <a:rPr lang="ru-RU" sz="2800" b="1" i="1" u="sng" dirty="0" smtClean="0"/>
              <a:t>один</a:t>
            </a:r>
            <a:r>
              <a:rPr lang="ru-RU" sz="2800" b="1" i="1" dirty="0" smtClean="0"/>
              <a:t> из жанров документального кино:</a:t>
            </a:r>
          </a:p>
          <a:p>
            <a:r>
              <a:rPr lang="ru-RU" sz="2400" i="1" dirty="0" smtClean="0"/>
              <a:t>Кинохроника</a:t>
            </a:r>
          </a:p>
          <a:p>
            <a:r>
              <a:rPr lang="ru-RU" sz="2400" i="1" dirty="0" err="1" smtClean="0"/>
              <a:t>Видовый</a:t>
            </a:r>
            <a:r>
              <a:rPr lang="ru-RU" sz="2400" i="1" dirty="0" smtClean="0"/>
              <a:t> фильм (географический фильм)</a:t>
            </a:r>
          </a:p>
          <a:p>
            <a:r>
              <a:rPr lang="ru-RU" sz="2400" i="1" dirty="0" smtClean="0"/>
              <a:t>Интервью</a:t>
            </a:r>
          </a:p>
          <a:p>
            <a:r>
              <a:rPr lang="ru-RU" sz="2400" i="1" dirty="0" smtClean="0"/>
              <a:t>Фильм-исследование</a:t>
            </a:r>
          </a:p>
          <a:p>
            <a:r>
              <a:rPr lang="ru-RU" sz="2400" i="1" dirty="0" smtClean="0"/>
              <a:t>Фильм-обозрение</a:t>
            </a:r>
          </a:p>
          <a:p>
            <a:pPr marL="0" indent="0">
              <a:buNone/>
            </a:pPr>
            <a:endParaRPr lang="ru-RU" sz="2400" i="1" dirty="0" smtClean="0"/>
          </a:p>
          <a:p>
            <a:pPr marL="0" indent="0">
              <a:buNone/>
            </a:pPr>
            <a:r>
              <a:rPr lang="ru-RU" sz="2800" b="1" i="1" dirty="0" smtClean="0"/>
              <a:t>Выполните  рисунок в виде кадра из фильма</a:t>
            </a:r>
          </a:p>
          <a:p>
            <a:pPr marL="0" indent="0">
              <a:buNone/>
            </a:pPr>
            <a:r>
              <a:rPr lang="ru-RU" sz="2400" i="1" dirty="0" smtClean="0"/>
              <a:t>Например, Парад Победы, Первый полет в космос, Дикая природа, Африканское сафари и т.д.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6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38D884C-21F2-4654-8B00-6866F51E83FA}"/>
              </a:ext>
            </a:extLst>
          </p:cNvPr>
          <p:cNvSpPr/>
          <p:nvPr/>
        </p:nvSpPr>
        <p:spPr>
          <a:xfrm>
            <a:off x="408374" y="1076447"/>
            <a:ext cx="654284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создавать на экране реальную, документально точную картину мира.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196548F-4815-430E-9804-8FF10E53CBE4}"/>
              </a:ext>
            </a:extLst>
          </p:cNvPr>
          <p:cNvSpPr/>
          <p:nvPr/>
        </p:nvSpPr>
        <p:spPr>
          <a:xfrm>
            <a:off x="3917506" y="237844"/>
            <a:ext cx="359585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2400" b="1" dirty="0"/>
              <a:t>Задача телевидения: </a:t>
            </a: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217B69E0-E5FB-48B2-BDF3-402F27A74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8" y="2015230"/>
            <a:ext cx="3510378" cy="2106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37B141E8-E909-4900-A83F-BA9D40440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8" y="4271162"/>
            <a:ext cx="3531077" cy="2348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26C4BE9E-93D7-4D2D-B32A-8606535B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45" y="2015749"/>
            <a:ext cx="3715955" cy="2105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FB407A25-FD79-4E34-939C-7DB049B6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5" y="4214364"/>
            <a:ext cx="4377937" cy="2462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32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753042-2B56-4CB1-B419-52C6A9B4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2985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sz="2400" b="1" dirty="0"/>
              <a:t>Информационно- событийный жанр тесно связан с документальным кино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A71B575-7540-4CF1-B57E-4BC5C79208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4856755"/>
            <a:ext cx="3293616" cy="1852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9D000E8A-4658-4DA9-AC01-BE761BA62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" y="2001245"/>
            <a:ext cx="3391824" cy="2855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D471B5AE-BEA2-4C78-A1C5-EF6BD69572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47" y="4725772"/>
            <a:ext cx="3212609" cy="1976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715802FB-A9BC-4C51-8DCB-97CDFA0CAA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20" y="4529759"/>
            <a:ext cx="2301349" cy="1749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8646A3C-EF42-4585-BA0E-FD3DB14BC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94" y="1992048"/>
            <a:ext cx="3267875" cy="2450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FDE32E23-A65C-4A88-843B-00578475B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47" y="2176331"/>
            <a:ext cx="2235387" cy="248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19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3F8413-D27E-4717-A64A-2AA9A2B0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4" y="363942"/>
            <a:ext cx="7055380" cy="78127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sz="3200" b="1" dirty="0">
                <a:solidFill>
                  <a:schemeClr val="tx1"/>
                </a:solidFill>
              </a:rPr>
              <a:t>Формы документального кино: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1358B01-177E-4875-BF42-AC9BFF0153DA}"/>
              </a:ext>
            </a:extLst>
          </p:cNvPr>
          <p:cNvSpPr/>
          <p:nvPr/>
        </p:nvSpPr>
        <p:spPr>
          <a:xfrm>
            <a:off x="1256110" y="1655232"/>
            <a:ext cx="2289409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b="1" i="1" dirty="0"/>
              <a:t>ИНТЕРЬВЬЮ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C40B932-AF68-4FFF-A53E-CD3793588AC2}"/>
              </a:ext>
            </a:extLst>
          </p:cNvPr>
          <p:cNvSpPr/>
          <p:nvPr/>
        </p:nvSpPr>
        <p:spPr>
          <a:xfrm>
            <a:off x="5172642" y="1655232"/>
            <a:ext cx="211468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b="1" i="1" dirty="0"/>
              <a:t>РЕПОРТАЖ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5E17B16-ED48-4800-AF44-976A2ED2A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1" y="2688464"/>
            <a:ext cx="4126452" cy="33002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DBACA26-708E-4229-BAC7-95E787785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02" y="2688464"/>
            <a:ext cx="4296793" cy="3222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60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848DC66-9573-44C6-90CB-45D74F084F61}"/>
              </a:ext>
            </a:extLst>
          </p:cNvPr>
          <p:cNvSpPr/>
          <p:nvPr/>
        </p:nvSpPr>
        <p:spPr>
          <a:xfrm>
            <a:off x="1349406" y="378761"/>
            <a:ext cx="618994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Цель документального кино: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EFC6245-A339-4329-ADFE-4C5ECB885B71}"/>
              </a:ext>
            </a:extLst>
          </p:cNvPr>
          <p:cNvSpPr/>
          <p:nvPr/>
        </p:nvSpPr>
        <p:spPr>
          <a:xfrm>
            <a:off x="1035353" y="1120834"/>
            <a:ext cx="667600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i="1" dirty="0"/>
              <a:t>передать правду жизни, показать настоящего человека, не актера, реальное событие, не инсценировку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29C7AB7A-5AC2-43D8-8ABA-D552D9DE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3" y="2255065"/>
            <a:ext cx="5370259" cy="4027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C1D4FFB6-AC3A-4CC8-966B-B1A21626466E}"/>
              </a:ext>
            </a:extLst>
          </p:cNvPr>
          <p:cNvSpPr/>
          <p:nvPr/>
        </p:nvSpPr>
        <p:spPr>
          <a:xfrm>
            <a:off x="5629921" y="2415042"/>
            <a:ext cx="3378703" cy="347787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Фильм Андрея </a:t>
            </a:r>
            <a:r>
              <a:rPr lang="ru-RU" sz="2000" dirty="0" err="1">
                <a:latin typeface="+mj-lt"/>
              </a:rPr>
              <a:t>Кончаловского</a:t>
            </a:r>
            <a:r>
              <a:rPr lang="ru-RU" sz="2000" dirty="0">
                <a:latin typeface="+mj-lt"/>
              </a:rPr>
              <a:t> «Белые ночи почтальона Алексея </a:t>
            </a:r>
            <a:r>
              <a:rPr lang="ru-RU" sz="2000" dirty="0" err="1">
                <a:latin typeface="+mj-lt"/>
              </a:rPr>
              <a:t>Тряпицына</a:t>
            </a:r>
            <a:r>
              <a:rPr lang="ru-RU" sz="2000" dirty="0">
                <a:latin typeface="+mj-lt"/>
              </a:rPr>
              <a:t>». Сценарий фильма о жизни реального сельского почтальона из </a:t>
            </a:r>
            <a:r>
              <a:rPr lang="ru-RU" sz="2000" dirty="0" err="1">
                <a:latin typeface="+mj-lt"/>
              </a:rPr>
              <a:t>кенозерской</a:t>
            </a:r>
            <a:r>
              <a:rPr lang="ru-RU" sz="2000" dirty="0">
                <a:latin typeface="+mj-lt"/>
              </a:rPr>
              <a:t> деревни </a:t>
            </a:r>
            <a:r>
              <a:rPr lang="ru-RU" sz="2000" dirty="0" err="1">
                <a:latin typeface="+mj-lt"/>
              </a:rPr>
              <a:t>Косицина</a:t>
            </a:r>
            <a:r>
              <a:rPr lang="ru-RU" sz="2000" dirty="0">
                <a:latin typeface="+mj-lt"/>
              </a:rPr>
              <a:t> близ Вершинино в Архангельской области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A6059279-B449-4757-A5C3-65F75C2049AD}"/>
              </a:ext>
            </a:extLst>
          </p:cNvPr>
          <p:cNvSpPr/>
          <p:nvPr/>
        </p:nvSpPr>
        <p:spPr>
          <a:xfrm>
            <a:off x="355106" y="5832908"/>
            <a:ext cx="5274815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</a:rPr>
              <a:t>Фильм Андрея </a:t>
            </a:r>
            <a:r>
              <a:rPr lang="ru-RU" sz="1600" dirty="0" err="1">
                <a:latin typeface="arial" panose="020B0604020202020204" pitchFamily="34" charset="0"/>
              </a:rPr>
              <a:t>Кончаловского</a:t>
            </a:r>
            <a:r>
              <a:rPr lang="ru-RU" sz="1600" dirty="0"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</a:rPr>
              <a:t>«Белые ночи почтальона Алексея </a:t>
            </a:r>
            <a:r>
              <a:rPr lang="ru-RU" sz="1600" dirty="0" err="1">
                <a:latin typeface="arial" panose="020B0604020202020204" pitchFamily="34" charset="0"/>
              </a:rPr>
              <a:t>Тряпицына</a:t>
            </a:r>
            <a:r>
              <a:rPr lang="ru-RU" sz="1600" dirty="0">
                <a:latin typeface="arial" panose="020B0604020202020204" pitchFamily="34" charset="0"/>
              </a:rPr>
              <a:t>».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547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0BC232-47E7-4AF2-B72B-196AEB3DBB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ru-RU" sz="2400" b="1" dirty="0"/>
              <a:t>По своим выразительным средствам документальный фильм больше связан с фотографией нежели с живописью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E3E9C62-C607-470A-AE02-15F6206C59D8}"/>
              </a:ext>
            </a:extLst>
          </p:cNvPr>
          <p:cNvSpPr/>
          <p:nvPr/>
        </p:nvSpPr>
        <p:spPr>
          <a:xfrm>
            <a:off x="284086" y="2306268"/>
            <a:ext cx="3914746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в живописи фантазия художника безгранична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30FF978-5B26-412D-B00A-F2878AE6E4EC}"/>
              </a:ext>
            </a:extLst>
          </p:cNvPr>
          <p:cNvSpPr/>
          <p:nvPr/>
        </p:nvSpPr>
        <p:spPr>
          <a:xfrm>
            <a:off x="4572000" y="2306267"/>
            <a:ext cx="422577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оператор использует только реальное изображение мира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4E61D46-60EA-4A5C-8827-74796B5CB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1" y="3347658"/>
            <a:ext cx="3650336" cy="29202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6F8E430-7C77-4A11-8751-DC0C41CBD27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">
            <a:off x="4634851" y="3372827"/>
            <a:ext cx="3990115" cy="26700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584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xmlns="" id="{EAC6D562-E009-45B6-B1FC-03E01AAA1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32649"/>
              </p:ext>
            </p:extLst>
          </p:nvPr>
        </p:nvGraphicFramePr>
        <p:xfrm>
          <a:off x="79899" y="852257"/>
          <a:ext cx="8717872" cy="5837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A61214B2-A786-4437-BF83-5E71B8BD32E7}"/>
              </a:ext>
            </a:extLst>
          </p:cNvPr>
          <p:cNvSpPr/>
          <p:nvPr/>
        </p:nvSpPr>
        <p:spPr>
          <a:xfrm>
            <a:off x="417251" y="0"/>
            <a:ext cx="7457242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chemeClr val="tx1"/>
                </a:solidFill>
              </a:rPr>
              <a:t>В современной документалистике выделяют восемь основных жанров:</a:t>
            </a:r>
            <a:r>
              <a:rPr lang="en-US" sz="2400" b="1" i="1" dirty="0"/>
              <a:t/>
            </a:r>
            <a:br>
              <a:rPr lang="en-US" sz="2400" b="1" i="1" dirty="0"/>
            </a:b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2770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DC5B5F-E61B-43C6-BB65-5B286CA1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52" y="605307"/>
            <a:ext cx="8348330" cy="5653450"/>
          </a:xfrm>
        </p:spPr>
        <p:txBody>
          <a:bodyPr>
            <a:normAutofit/>
          </a:bodyPr>
          <a:lstStyle/>
          <a:p>
            <a:r>
              <a:rPr lang="ru-RU" b="1" u="sng" dirty="0"/>
              <a:t>Кинохроника</a:t>
            </a:r>
            <a:r>
              <a:rPr lang="ru-RU" dirty="0"/>
              <a:t> — оперативная </a:t>
            </a:r>
            <a:r>
              <a:rPr lang="ru-RU" dirty="0" smtClean="0"/>
              <a:t>кино-информация </a:t>
            </a:r>
            <a:r>
              <a:rPr lang="ru-RU" dirty="0"/>
              <a:t>(репортаж) об актуальных событиях и фактах современной жизни. Телевизионная кинохроника телерепортаж, передаваемый в видеозаписи</a:t>
            </a:r>
          </a:p>
          <a:p>
            <a:r>
              <a:rPr lang="ru-RU" b="1" u="sng" dirty="0"/>
              <a:t>Видовой фильм</a:t>
            </a:r>
            <a:r>
              <a:rPr lang="ru-RU" dirty="0"/>
              <a:t>— географический, </a:t>
            </a:r>
            <a:r>
              <a:rPr lang="ru-RU" dirty="0" err="1"/>
              <a:t>географо</a:t>
            </a:r>
            <a:r>
              <a:rPr lang="ru-RU" dirty="0"/>
              <a:t> </a:t>
            </a:r>
            <a:r>
              <a:rPr lang="ru-RU" dirty="0" smtClean="0"/>
              <a:t>-этнографический</a:t>
            </a:r>
            <a:r>
              <a:rPr lang="ru-RU" dirty="0"/>
              <a:t>, краеведческий фильм. Первый видовой фильм снят во Франции в 1895, в России  в 1907. (географический, </a:t>
            </a:r>
            <a:r>
              <a:rPr lang="ru-RU" dirty="0" smtClean="0"/>
              <a:t>географо-этнографический</a:t>
            </a:r>
            <a:r>
              <a:rPr lang="ru-RU" dirty="0"/>
              <a:t>, краеведческий фильм)</a:t>
            </a:r>
          </a:p>
          <a:p>
            <a:r>
              <a:rPr lang="ru-RU" b="1" u="sng" dirty="0"/>
              <a:t>Беседа</a:t>
            </a:r>
            <a:r>
              <a:rPr lang="ru-RU" u="sng" dirty="0"/>
              <a:t> </a:t>
            </a:r>
            <a:r>
              <a:rPr lang="ru-RU" dirty="0"/>
              <a:t>– фильм, снятый в форме диалога или полилога, нередко со вставкой коротких видеосюжетов, фотоматериалов</a:t>
            </a:r>
          </a:p>
          <a:p>
            <a:r>
              <a:rPr lang="ru-RU" b="1" u="sng" dirty="0"/>
              <a:t>Монолог</a:t>
            </a:r>
            <a:r>
              <a:rPr lang="ru-RU" u="sng" dirty="0"/>
              <a:t> </a:t>
            </a:r>
            <a:r>
              <a:rPr lang="ru-RU" dirty="0"/>
              <a:t>– разновидность фильма-беседы, обычно в форме повествования от первого лица о каком-то событии, периоде в истории, факте, автобиографии, другом человеке и т.п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DD8C99-83D2-4F79-9143-041316BB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310718"/>
            <a:ext cx="8435662" cy="5952922"/>
          </a:xfrm>
        </p:spPr>
        <p:txBody>
          <a:bodyPr>
            <a:normAutofit lnSpcReduction="10000"/>
          </a:bodyPr>
          <a:lstStyle/>
          <a:p>
            <a:r>
              <a:rPr lang="ru-RU" b="1" u="sng" dirty="0"/>
              <a:t>Фильм-исследование</a:t>
            </a:r>
            <a:r>
              <a:rPr lang="ru-RU" dirty="0"/>
              <a:t> – узконаправленный документальный фильм, являющийся отражением какого-либо научно-исследовательского процесса, мониторинга природного явления, анализа происходящего события и т.д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Фильмы </a:t>
            </a:r>
            <a:r>
              <a:rPr lang="ru-RU" dirty="0"/>
              <a:t>в жанре </a:t>
            </a:r>
            <a:r>
              <a:rPr lang="ru-RU" b="1" u="sng" dirty="0"/>
              <a:t>беседа и интервью</a:t>
            </a:r>
            <a:r>
              <a:rPr lang="ru-RU" dirty="0"/>
              <a:t>, которые построены на живом общении с людьми, полны сюрпризов и практически не могут контролироваться режиссёром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u="sng" dirty="0"/>
              <a:t>Фильм-обозрение</a:t>
            </a:r>
            <a:r>
              <a:rPr lang="ru-RU" dirty="0"/>
              <a:t> – это информация о каких-то событиях, каждое из которых сопровождается аналитическими пояснениями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u="sng" dirty="0"/>
              <a:t>Фильм-биография</a:t>
            </a:r>
            <a:r>
              <a:rPr lang="ru-RU" dirty="0"/>
              <a:t> – рассказ о жизни известной личности, внёсший определённый вклад в развитие какой-либо сферы или оказавшей влияние на ход исторических событий.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376</Words>
  <Application>Microsoft Office PowerPoint</Application>
  <PresentationFormat>Экран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Ион</vt:lpstr>
      <vt:lpstr>Презентация PowerPoint</vt:lpstr>
      <vt:lpstr>Презентация PowerPoint</vt:lpstr>
      <vt:lpstr>Информационно- событийный жанр тесно связан с документальным кино </vt:lpstr>
      <vt:lpstr>Формы документального кино:</vt:lpstr>
      <vt:lpstr>Презентация PowerPoint</vt:lpstr>
      <vt:lpstr>По своим выразительным средствам документальный фильм больше связан с фотографией нежели с живописью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TAHNEE</cp:lastModifiedBy>
  <cp:revision>32</cp:revision>
  <dcterms:created xsi:type="dcterms:W3CDTF">2018-04-13T12:36:13Z</dcterms:created>
  <dcterms:modified xsi:type="dcterms:W3CDTF">2020-04-16T05:18:26Z</dcterms:modified>
</cp:coreProperties>
</file>