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9" r:id="rId4"/>
    <p:sldId id="263" r:id="rId5"/>
    <p:sldId id="264" r:id="rId6"/>
    <p:sldId id="277" r:id="rId7"/>
    <p:sldId id="268" r:id="rId8"/>
    <p:sldId id="269" r:id="rId9"/>
    <p:sldId id="270" r:id="rId10"/>
    <p:sldId id="271" r:id="rId11"/>
    <p:sldId id="278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-643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4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7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D293-55F1-48BF-9739-3E97879A6A1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5740-CEC1-4A66-832D-448B5C068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Картинки по запросу фон плавные лин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752287" y="0"/>
            <a:ext cx="2821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ru-RU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Тема урока:</a:t>
            </a:r>
            <a:endParaRPr lang="ru-RU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5600" y="5380672"/>
            <a:ext cx="4216400" cy="369332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6983" y="1151454"/>
            <a:ext cx="8751635" cy="2031325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perspectiveLef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ru-RU" sz="6600" b="1" cap="none" spc="0" dirty="0" smtClean="0">
                <a:ln w="0"/>
                <a:solidFill>
                  <a:srgbClr val="C00000"/>
                </a:solidFill>
                <a:effectLst/>
                <a:latin typeface="Book Antiqua" panose="02040602050305030304" pitchFamily="18" charset="0"/>
              </a:rPr>
              <a:t>«Мой дом – мой образ жизни»</a:t>
            </a:r>
            <a:endParaRPr lang="ru-RU" sz="6600" b="1" cap="none" spc="0" dirty="0">
              <a:ln w="0"/>
              <a:solidFill>
                <a:srgbClr val="C00000"/>
              </a:solidFill>
              <a:effectLst/>
              <a:latin typeface="Book Antiqua" panose="02040602050305030304" pitchFamily="18" charset="0"/>
            </a:endParaRPr>
          </a:p>
        </p:txBody>
      </p:sp>
      <p:pic>
        <p:nvPicPr>
          <p:cNvPr id="6" name="Picture 2" descr="Картинки по запросу д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8" y="2800345"/>
            <a:ext cx="52387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23540" y="7937"/>
            <a:ext cx="6937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выделение размером</a:t>
            </a:r>
            <a:endParaRPr lang="ru-RU" sz="5400" b="1" cap="none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098" name="Picture 2" descr="Картинки по запросу выделение размером в интерьер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18" y="916255"/>
            <a:ext cx="3848102" cy="576530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Картинки по запросу выделение размером в интерьер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Картинки по запросу выделение размером в интерьер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09" y="916255"/>
            <a:ext cx="3669822" cy="575822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43" y="-734537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25" y="-812800"/>
            <a:ext cx="4438650" cy="85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36298" y="352146"/>
            <a:ext cx="5099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Подведем итоги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124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285" y="1269999"/>
            <a:ext cx="3180715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520" y="1275476"/>
            <a:ext cx="84220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Жилище</a:t>
            </a:r>
            <a:r>
              <a:rPr lang="ru-RU" sz="3600" dirty="0" smtClean="0"/>
              <a:t> современного человека – это </a:t>
            </a:r>
            <a:r>
              <a:rPr lang="ru-RU" sz="3600" b="1" dirty="0" smtClean="0">
                <a:solidFill>
                  <a:srgbClr val="C00000"/>
                </a:solidFill>
              </a:rPr>
              <a:t>многофункциональное пространство</a:t>
            </a:r>
            <a:r>
              <a:rPr lang="ru-RU" sz="3600" dirty="0" smtClean="0"/>
              <a:t>.</a:t>
            </a:r>
          </a:p>
          <a:p>
            <a:pPr algn="ctr"/>
            <a:r>
              <a:rPr lang="ru-RU" sz="3600" dirty="0" smtClean="0"/>
              <a:t>Человек в доме спит, ест, работает, растит детей.. Но вот как организовать эти процессы в доме и что для этого нужно</a:t>
            </a:r>
          </a:p>
          <a:p>
            <a:pPr algn="ctr"/>
            <a:r>
              <a:rPr lang="ru-RU" sz="3600" dirty="0" smtClean="0"/>
              <a:t>Каждый решает по разному.</a:t>
            </a:r>
            <a:r>
              <a:rPr lang="ru-RU" sz="3600" dirty="0"/>
              <a:t> </a:t>
            </a:r>
            <a:endParaRPr lang="ru-RU" sz="3600" dirty="0" smtClean="0"/>
          </a:p>
          <a:p>
            <a:pPr algn="ctr"/>
            <a:r>
              <a:rPr lang="ru-RU" sz="3600" dirty="0" smtClean="0"/>
              <a:t>Понятие  «</a:t>
            </a:r>
            <a:r>
              <a:rPr lang="ru-RU" sz="3600" dirty="0"/>
              <a:t>современный дом» обязательно включает в себя множество хозяйственно-бытовых удобств</a:t>
            </a:r>
          </a:p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945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Картинки по запросу план квартира меч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9" y="2001357"/>
            <a:ext cx="6172982" cy="47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727417" y="0"/>
            <a:ext cx="6737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Практическая работа: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4320" y="608207"/>
            <a:ext cx="11734800" cy="139315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+mn-lt"/>
              </a:rPr>
              <a:t>Функционально-архитектурная планировка жилища</a:t>
            </a:r>
            <a:br>
              <a:rPr lang="ru-RU" sz="3600" b="1" dirty="0" smtClean="0">
                <a:latin typeface="+mn-lt"/>
              </a:rPr>
            </a:br>
            <a:r>
              <a:rPr lang="ru-RU" sz="3600" b="1" dirty="0" smtClean="0">
                <a:latin typeface="+mn-lt"/>
              </a:rPr>
              <a:t>- выполнить схематичный чертеж, поэтажный план дома</a:t>
            </a:r>
            <a:endParaRPr lang="ru-RU" sz="3600" b="1" dirty="0">
              <a:latin typeface="+mn-l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202679" y="2532063"/>
            <a:ext cx="5151121" cy="4036377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solidFill>
                  <a:schemeClr val="tx1"/>
                </a:solidFill>
              </a:rPr>
              <a:t>Планируя пространство дома, важно </a:t>
            </a:r>
            <a:r>
              <a:rPr lang="ru-RU" sz="2800" dirty="0" smtClean="0">
                <a:solidFill>
                  <a:schemeClr val="tx1"/>
                </a:solidFill>
              </a:rPr>
              <a:t>определить: </a:t>
            </a:r>
          </a:p>
          <a:p>
            <a:pPr marL="457200" indent="-457200" algn="r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</a:rPr>
              <a:t>что </a:t>
            </a:r>
            <a:r>
              <a:rPr lang="ru-RU" sz="2800" dirty="0">
                <a:solidFill>
                  <a:schemeClr val="tx1"/>
                </a:solidFill>
              </a:rPr>
              <a:t>будет происходить в </a:t>
            </a:r>
            <a:r>
              <a:rPr lang="ru-RU" sz="2800" dirty="0" smtClean="0">
                <a:solidFill>
                  <a:schemeClr val="tx1"/>
                </a:solidFill>
              </a:rPr>
              <a:t>помещении </a:t>
            </a:r>
          </a:p>
          <a:p>
            <a:pPr marL="457200" indent="-457200" algn="r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/>
                </a:solidFill>
              </a:rPr>
              <a:t>ф</a:t>
            </a:r>
            <a:r>
              <a:rPr lang="ru-RU" sz="2800" dirty="0" smtClean="0">
                <a:solidFill>
                  <a:schemeClr val="tx1"/>
                </a:solidFill>
              </a:rPr>
              <a:t>ункционал каждой  комнаты</a:t>
            </a:r>
            <a:endParaRPr lang="ru-RU" sz="4000" dirty="0"/>
          </a:p>
          <a:p>
            <a:pPr marL="571500" indent="-571500" algn="r">
              <a:buFont typeface="Wingdings" panose="05000000000000000000" pitchFamily="2" charset="2"/>
              <a:buChar char="ü"/>
            </a:pPr>
            <a:r>
              <a:rPr lang="ru-RU" sz="4000" b="1" dirty="0" smtClean="0">
                <a:solidFill>
                  <a:schemeClr val="tx1"/>
                </a:solidFill>
              </a:rPr>
              <a:t>Формат А 4</a:t>
            </a:r>
            <a:endParaRPr lang="ru-RU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30064"/>
            <a:ext cx="9555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Дом</a:t>
            </a:r>
            <a:r>
              <a:rPr lang="ru-RU" sz="3600" dirty="0" smtClean="0"/>
              <a:t> – это привязка к миру, точка отсчета в длинном пути по жизни. </a:t>
            </a:r>
          </a:p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Дом</a:t>
            </a:r>
            <a:r>
              <a:rPr lang="ru-RU" sz="3600" dirty="0" smtClean="0"/>
              <a:t> – это когда есть куда вернуться,</a:t>
            </a:r>
          </a:p>
          <a:p>
            <a:pPr algn="ctr"/>
            <a:r>
              <a:rPr lang="ru-RU" sz="3600" dirty="0"/>
              <a:t>к</a:t>
            </a:r>
            <a:r>
              <a:rPr lang="ru-RU" sz="3600" dirty="0" smtClean="0"/>
              <a:t>огда есть корни, связывающие тебя со своим, с родным.</a:t>
            </a:r>
            <a:endParaRPr lang="ru-RU" sz="3600" dirty="0"/>
          </a:p>
        </p:txBody>
      </p:sp>
      <p:pic>
        <p:nvPicPr>
          <p:cNvPr id="1026" name="Picture 2" descr="Картинки по запросу уютный до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29" y="3200836"/>
            <a:ext cx="5756274" cy="323790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уютный д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92386"/>
            <a:ext cx="4294505" cy="34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8424">
            <a:off x="8625840" y="-765016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7586" y="269855"/>
            <a:ext cx="901682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ru-RU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Дом – это прибежище души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Картинки по запросу счастливая семья в дом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13" y="1840230"/>
            <a:ext cx="4918307" cy="439674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счастье в дом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6993" r="6982" b="14408"/>
          <a:stretch/>
        </p:blipFill>
        <p:spPr bwMode="auto">
          <a:xfrm>
            <a:off x="1832290" y="1653540"/>
            <a:ext cx="3547745" cy="477012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5016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9600" y="-4419600"/>
            <a:ext cx="33528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6322" r="3689" b="1804"/>
          <a:stretch/>
        </p:blipFill>
        <p:spPr bwMode="auto">
          <a:xfrm>
            <a:off x="365760" y="4343399"/>
            <a:ext cx="234924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9840" y="3017520"/>
            <a:ext cx="7589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</a:rPr>
              <a:t>ЖИЛИЩЕ</a:t>
            </a:r>
            <a:r>
              <a:rPr lang="ru-RU" sz="4400" b="1" dirty="0" smtClean="0"/>
              <a:t> – отражение социальных возможностей человека, его культуры, мечтаний и веяний моды.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5131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5016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17712" y="957054"/>
            <a:ext cx="96316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prstClr val="black"/>
                </a:solidFill>
              </a:rPr>
              <a:t>Обладая </a:t>
            </a:r>
            <a:r>
              <a:rPr lang="ru-RU" sz="4400" b="1" dirty="0">
                <a:solidFill>
                  <a:srgbClr val="C00000"/>
                </a:solidFill>
              </a:rPr>
              <a:t>знанием композиции </a:t>
            </a:r>
            <a:r>
              <a:rPr lang="ru-RU" sz="4400" dirty="0">
                <a:solidFill>
                  <a:prstClr val="black"/>
                </a:solidFill>
              </a:rPr>
              <a:t>и </a:t>
            </a:r>
            <a:r>
              <a:rPr lang="ru-RU" sz="4400" dirty="0" smtClean="0">
                <a:solidFill>
                  <a:prstClr val="black"/>
                </a:solidFill>
              </a:rPr>
              <a:t>архитектуры, сегодня можно </a:t>
            </a:r>
            <a:r>
              <a:rPr lang="ru-RU" sz="4400" dirty="0">
                <a:solidFill>
                  <a:prstClr val="black"/>
                </a:solidFill>
              </a:rPr>
              <a:t>удовлетворить самые различные запросы к удобному и красивому жилью в любом стиле. </a:t>
            </a:r>
            <a:endParaRPr lang="ru-RU" sz="4400" dirty="0" smtClean="0">
              <a:solidFill>
                <a:prstClr val="black"/>
              </a:solidFill>
            </a:endParaRPr>
          </a:p>
          <a:p>
            <a:pPr lvl="0" algn="ctr"/>
            <a:r>
              <a:rPr lang="ru-RU" sz="4400" dirty="0" smtClean="0">
                <a:solidFill>
                  <a:prstClr val="black"/>
                </a:solidFill>
              </a:rPr>
              <a:t>Важно </a:t>
            </a:r>
            <a:r>
              <a:rPr lang="ru-RU" sz="4400" dirty="0">
                <a:solidFill>
                  <a:prstClr val="black"/>
                </a:solidFill>
              </a:rPr>
              <a:t>проявить при этом </a:t>
            </a:r>
            <a:r>
              <a:rPr lang="ru-RU" sz="4400" b="1" dirty="0">
                <a:solidFill>
                  <a:srgbClr val="C00000"/>
                </a:solidFill>
              </a:rPr>
              <a:t>художественный вкус и </a:t>
            </a:r>
            <a:r>
              <a:rPr lang="ru-RU" sz="4400" b="1" dirty="0" smtClean="0">
                <a:solidFill>
                  <a:srgbClr val="C00000"/>
                </a:solidFill>
              </a:rPr>
              <a:t>культуру</a:t>
            </a:r>
            <a:endParaRPr lang="ru-RU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5016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Картинки по запросу правильная композиция в интерьер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45" y="451536"/>
            <a:ext cx="7711079" cy="59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0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74142" y="269855"/>
            <a:ext cx="867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выделение освещенностью</a:t>
            </a:r>
            <a:endParaRPr lang="ru-RU" sz="5400" b="1" cap="none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26" name="Picture 2" descr="Картинки по запросу выделение освещенностью в интерьер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81" y="1208425"/>
            <a:ext cx="4003931" cy="5370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ыделение освещенностью в интерьер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33" y="1315065"/>
            <a:ext cx="5709921" cy="515751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43" y="-734537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91340" y="166985"/>
            <a:ext cx="6044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выделение цветом</a:t>
            </a:r>
            <a:endParaRPr lang="ru-RU" sz="5400" b="1" cap="none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19" y="876955"/>
            <a:ext cx="5153025" cy="56007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3" y="2026920"/>
            <a:ext cx="6199226" cy="427882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43" y="-734537"/>
            <a:ext cx="3517265" cy="83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1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01033" y="0"/>
            <a:ext cx="6299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выделение формой</a:t>
            </a:r>
            <a:endParaRPr lang="ru-RU" sz="5400" b="1" cap="none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074" name="Picture 2" descr="Картинки по запросу выделение формой в интерьер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87" y="923330"/>
            <a:ext cx="6191250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выделение формой в интерьер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49" y="923330"/>
            <a:ext cx="5397499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ртинки по запросу выделение формой в интерьер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21" y="923328"/>
            <a:ext cx="7334250" cy="56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ртинки по запросу черные линии на прозрачном фон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16" y="-792479"/>
            <a:ext cx="3517265" cy="85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53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179</Words>
  <Application>Microsoft Office PowerPoint</Application>
  <PresentationFormat>Произвольный</PresentationFormat>
  <Paragraphs>24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Функционально-архитектурная планировка жилища - выполнить схематичный чертеж, поэтажный план дома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TAHNEE</cp:lastModifiedBy>
  <cp:revision>40</cp:revision>
  <dcterms:created xsi:type="dcterms:W3CDTF">2017-04-20T10:00:12Z</dcterms:created>
  <dcterms:modified xsi:type="dcterms:W3CDTF">2022-03-26T01:56:16Z</dcterms:modified>
</cp:coreProperties>
</file>