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100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121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42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35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9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25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16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2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4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52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7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DDF25-7A43-4ACF-8611-732DAFF0FC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FF816-F1CC-4A25-ACC3-F2D98AB82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DCEF57C1-CA6B-439E-AF2D-68B9F1EC47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7577" y="941033"/>
            <a:ext cx="6631620" cy="19885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51435" tIns="25718" rIns="51435" bIns="25718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i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Видеосюжет </a:t>
            </a:r>
            <a:br>
              <a:rPr lang="ru-RU" sz="4400" b="1" i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4400" b="1" i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 репортаже, очерке, интервью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E1CB968-77FF-41EF-A326-506868BA5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905" y="3023109"/>
            <a:ext cx="7153183" cy="432786"/>
          </a:xfrm>
          <a:solidFill>
            <a:schemeClr val="accent1">
              <a:lumMod val="75000"/>
            </a:schemeClr>
          </a:solidFill>
          <a:effectLst>
            <a:outerShdw blurRad="38100" dist="25400" dir="5400000" rotWithShape="0">
              <a:srgbClr val="000000">
                <a:alpha val="64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ctr" defTabSz="514350">
              <a:lnSpc>
                <a:spcPct val="90000"/>
              </a:lnSpc>
              <a:spcBef>
                <a:spcPts val="563"/>
              </a:spcBef>
            </a:pPr>
            <a:r>
              <a:rPr lang="ru-RU" sz="2400" b="1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Урок изобразительного искусства  в 8 классе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B024AC6D-D9E3-4D2E-AFDC-9F825AFC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58" y="3554569"/>
            <a:ext cx="4649015" cy="3303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936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DCF4B01-1548-4029-B813-F3713B3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720" y="166688"/>
            <a:ext cx="7904693" cy="96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Информационные телепередачи, как и новости </a:t>
            </a:r>
            <a:r>
              <a:rPr lang="ru-RU" sz="2000" dirty="0" smtClean="0"/>
              <a:t>онлайн</a:t>
            </a:r>
            <a:r>
              <a:rPr lang="ru-RU" sz="2000" dirty="0"/>
              <a:t>, строятся на </a:t>
            </a:r>
            <a:r>
              <a:rPr lang="ru-RU" sz="2800" b="1" i="1" dirty="0"/>
              <a:t>репортажных видеосюжетах.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76B49E49-AB84-4EBA-A388-FB61635E9A50}"/>
              </a:ext>
            </a:extLst>
          </p:cNvPr>
          <p:cNvSpPr txBox="1">
            <a:spLocks/>
          </p:cNvSpPr>
          <p:nvPr/>
        </p:nvSpPr>
        <p:spPr>
          <a:xfrm>
            <a:off x="1110719" y="919164"/>
            <a:ext cx="7904693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ВИДЕОРЕПОРТАЖ</a:t>
            </a:r>
            <a:r>
              <a:rPr lang="ru-RU" sz="2000" dirty="0"/>
              <a:t> – это сообщение с места события, которое произошло или происходит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D6D31C5-F223-46C2-B6F1-2D814FA57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2" y="1881188"/>
            <a:ext cx="3914775" cy="2607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BDA509BF-A4B7-4C59-BC6C-562DD7F7A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02" y="1881189"/>
            <a:ext cx="3910952" cy="26073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331DFF9C-FFA4-4774-9D4E-D7A7E5D026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02" y="4658296"/>
            <a:ext cx="3048000" cy="20330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164916CC-C9D0-4E90-B7A3-B7ABA88549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04" y="4658296"/>
            <a:ext cx="3784250" cy="21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CB3E4CE-C502-4FBF-9B29-DCB65953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308" y="423863"/>
            <a:ext cx="7704667" cy="933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Сюжет</a:t>
            </a:r>
            <a:r>
              <a:rPr lang="ru-RU" dirty="0"/>
              <a:t> – </a:t>
            </a:r>
            <a:r>
              <a:rPr lang="ru-RU" i="1" dirty="0"/>
              <a:t>краткое экранное повествование о каком либо событии.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A2DB1B2-64D9-4A3B-8CC1-DEF11BB2E0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71612"/>
            <a:ext cx="4521200" cy="2543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B4F053D5-0EFC-4473-81B4-4495A835B7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58" y="4159091"/>
            <a:ext cx="3691117" cy="24545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076BC2EA-CA2B-4390-99B9-F754C32CA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75" y="4129086"/>
            <a:ext cx="3405566" cy="22717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DED7ADB8-1AE2-4C65-BF53-62B6794719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2" y="1634490"/>
            <a:ext cx="3191379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40CA044-6774-43D9-BDC5-A7462783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257" y="167425"/>
            <a:ext cx="7704667" cy="1546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В видеосюжете главное – экранный рассказ о событии. Его повествование предстаёт перед нами в виде </a:t>
            </a:r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экранных жанров.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E35EC7A7-6F94-4DBC-A8E7-EE2B11055A6D}"/>
              </a:ext>
            </a:extLst>
          </p:cNvPr>
          <p:cNvSpPr txBox="1">
            <a:spLocks/>
          </p:cNvSpPr>
          <p:nvPr/>
        </p:nvSpPr>
        <p:spPr>
          <a:xfrm>
            <a:off x="1223492" y="1673410"/>
            <a:ext cx="7511533" cy="1352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РЕПОРТАЖ</a:t>
            </a:r>
            <a:r>
              <a:rPr lang="ru-RU" dirty="0"/>
              <a:t> – </a:t>
            </a:r>
            <a:r>
              <a:rPr lang="ru-RU" i="1" dirty="0"/>
              <a:t>экранный жанр; наиболее точная, объективная информация о событии. </a:t>
            </a:r>
          </a:p>
          <a:p>
            <a:pPr marL="0" indent="0">
              <a:buFont typeface="Arial"/>
              <a:buNone/>
            </a:pPr>
            <a:r>
              <a:rPr lang="ru-RU" i="1" dirty="0"/>
              <a:t>Видеорепортаж строится на тексте.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8B92070A-AEFB-45BA-A146-62E2B929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12" y="3026224"/>
            <a:ext cx="4324412" cy="32433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FAEBD5CD-0520-4335-8F5C-16830D7B5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5" y="3287047"/>
            <a:ext cx="4084088" cy="2721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680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58C20A0A-67F3-4E81-81F9-71690D58F969}"/>
              </a:ext>
            </a:extLst>
          </p:cNvPr>
          <p:cNvSpPr txBox="1">
            <a:spLocks/>
          </p:cNvSpPr>
          <p:nvPr/>
        </p:nvSpPr>
        <p:spPr>
          <a:xfrm>
            <a:off x="623963" y="5415730"/>
            <a:ext cx="8884186" cy="4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/>
              <a:t>Тема «Первое сентября» может включать в свой сюжет интервью с родителями, первоклашками и т.д.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083E12F5-30AF-489F-85C3-728DBDB2E69C}"/>
              </a:ext>
            </a:extLst>
          </p:cNvPr>
          <p:cNvSpPr txBox="1">
            <a:spLocks/>
          </p:cNvSpPr>
          <p:nvPr/>
        </p:nvSpPr>
        <p:spPr>
          <a:xfrm>
            <a:off x="1076723" y="727730"/>
            <a:ext cx="7704667" cy="1451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ОЧЕРК</a:t>
            </a:r>
            <a:r>
              <a:rPr lang="ru-RU" i="1" dirty="0"/>
              <a:t> – информация о людях и событиях; рассказ, включающий в себя исторические или иные мотивы, размышления автора о героях очерка. А раскрытие темы и авторские комментарии переводят видео из жанра репортажа в жанр очерка.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272F5BF9-A009-455C-898B-C0A700034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23" y="255823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8F5FB41F-9377-4CFE-A669-75ADECF7E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6" y="3150658"/>
            <a:ext cx="3733041" cy="2099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72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B07BB474-3B34-4824-B467-DF657AE61396}"/>
              </a:ext>
            </a:extLst>
          </p:cNvPr>
          <p:cNvSpPr txBox="1">
            <a:spLocks/>
          </p:cNvSpPr>
          <p:nvPr/>
        </p:nvSpPr>
        <p:spPr>
          <a:xfrm>
            <a:off x="1076723" y="727730"/>
            <a:ext cx="7704667" cy="1451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ru-RU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ИНТЕРВЬЮ</a:t>
            </a:r>
            <a:r>
              <a:rPr lang="ru-RU" sz="2800" b="1" i="1" dirty="0"/>
              <a:t> </a:t>
            </a:r>
            <a:r>
              <a:rPr lang="ru-RU" sz="2800" i="1" dirty="0"/>
              <a:t>– беседа с одним – двумя или несколькими собеседниками, когда </a:t>
            </a:r>
            <a:r>
              <a:rPr lang="ru-RU" sz="2800" b="1" i="1" dirty="0"/>
              <a:t>интервьюер </a:t>
            </a:r>
            <a:r>
              <a:rPr lang="ru-RU" sz="2800" i="1" dirty="0"/>
              <a:t>задаёт вопросы, а человек в кадре отвечает на них.</a:t>
            </a:r>
            <a:endParaRPr lang="ru-RU" sz="2800" i="1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EA85EF87-D28C-44BE-BA70-1BFCF4C73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" y="2272684"/>
            <a:ext cx="3957475" cy="2636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C458C14-09BD-4E4D-8069-E15E27107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03" y="2361461"/>
            <a:ext cx="4126011" cy="2636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Объект 2">
            <a:extLst>
              <a:ext uri="{FF2B5EF4-FFF2-40B4-BE49-F238E27FC236}">
                <a16:creationId xmlns="" xmlns:a16="http://schemas.microsoft.com/office/drawing/2014/main" id="{4B9C4463-E017-4967-B157-E0FDAF35B4D3}"/>
              </a:ext>
            </a:extLst>
          </p:cNvPr>
          <p:cNvSpPr txBox="1">
            <a:spLocks/>
          </p:cNvSpPr>
          <p:nvPr/>
        </p:nvSpPr>
        <p:spPr>
          <a:xfrm>
            <a:off x="1076723" y="5415730"/>
            <a:ext cx="7942990" cy="49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F8EB4CE5-BA65-4D44-A25D-6E33BC5CA259}"/>
              </a:ext>
            </a:extLst>
          </p:cNvPr>
          <p:cNvSpPr txBox="1">
            <a:spLocks/>
          </p:cNvSpPr>
          <p:nvPr/>
        </p:nvSpPr>
        <p:spPr>
          <a:xfrm>
            <a:off x="1271216" y="5224582"/>
            <a:ext cx="7704667" cy="953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ru-RU" i="1" dirty="0"/>
              <a:t>Чем дольше длится разговор и камера держит на одном плане говорящего, тем скучнее и невыразительнее выглядит подобное зрелище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19878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214</TotalTime>
  <Words>179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Параллакс</vt:lpstr>
      <vt:lpstr>Видеосюжет  в репортаже, очерке, интервью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Видеосюжет  в репортаже, очерке, интервью</dc:title>
  <dc:creator>pc</dc:creator>
  <cp:lastModifiedBy>TAHNEE</cp:lastModifiedBy>
  <cp:revision>22</cp:revision>
  <dcterms:created xsi:type="dcterms:W3CDTF">2018-04-28T17:39:09Z</dcterms:created>
  <dcterms:modified xsi:type="dcterms:W3CDTF">2022-04-23T04:15:28Z</dcterms:modified>
</cp:coreProperties>
</file>