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60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94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1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3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32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8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0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2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838014-E2C0-4719-9272-37393B0C79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EEF3AE-EDCE-441F-86C1-6C24659EB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4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9650" y="436563"/>
            <a:ext cx="1026795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курсу 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Княжевский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Я.В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Июнь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</a:t>
            </a:r>
            <a:r>
              <a:rPr lang="ru-RU" sz="4000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ru-RU" sz="4000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sz="4000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Взаимосвязи, распределение данных </a:t>
            </a:r>
            <a:r>
              <a:rPr lang="ru-RU" sz="3200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200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7627539" cy="3416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Попарные </a:t>
            </a:r>
            <a:r>
              <a:rPr lang="ru-RU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графики рассеяния</a:t>
            </a:r>
            <a:r>
              <a:rPr lang="en-US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показывают взаимосвязей между переменными.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Построены гистограмма частоты распределения данных, а также «ящик с усами».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переменных можно охарактеризовать как нормальное, за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исключением переменной «Угол нашивки» (два значения 0 и 90).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Определены выбросы данных и заменены на средние значения. Пропусков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4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4" y="1990577"/>
            <a:ext cx="4601775" cy="352004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14" y="576114"/>
            <a:ext cx="3400425" cy="2828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54" y="3983707"/>
            <a:ext cx="4441309" cy="25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Корреляционная матрица</a:t>
            </a:r>
            <a:r>
              <a:rPr lang="ru-RU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764464"/>
            <a:ext cx="1864693" cy="3255335"/>
          </a:xfrm>
        </p:spPr>
        <p:txBody>
          <a:bodyPr/>
          <a:lstStyle/>
          <a:p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корреляционной матрице можно сделать вывод, что </a:t>
            </a:r>
            <a:r>
              <a:rPr lang="ru-RU" b="1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переменные слабо коррелируются</a:t>
            </a:r>
            <a:r>
              <a:rPr lang="ru-RU" dirty="0">
                <a:solidFill>
                  <a:srgbClr val="0033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22" y="2285003"/>
            <a:ext cx="7030172" cy="51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регрессия. Результаты плохие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49867" y="3579259"/>
            <a:ext cx="7968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MSE </a:t>
            </a:r>
            <a:r>
              <a:rPr lang="ru-RU" altLang="ru-RU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: 0.035, </a:t>
            </a:r>
            <a:r>
              <a:rPr lang="ru-RU" altLang="ru-RU" sz="3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ru-RU" alt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0.037</a:t>
            </a:r>
            <a:r>
              <a:rPr lang="ru-RU" altLang="ru-RU" sz="3200" dirty="0" smtClean="0"/>
              <a:t> 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99247" y="5128537"/>
            <a:ext cx="727282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R^2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0.001,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0.003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Полиномиальная регрессия. Результат неутешительный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480654"/>
            <a:ext cx="465512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kumimoji="0" lang="ru-RU" altLang="ru-RU" sz="5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0.193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R^2 </a:t>
            </a:r>
            <a:r>
              <a:rPr kumimoji="0" lang="ru-RU" altLang="ru-RU" sz="5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0.007</a:t>
            </a: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0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Случайный лес. Совсем плохо.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896152"/>
            <a:ext cx="68352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R^2 </a:t>
            </a:r>
            <a:r>
              <a:rPr kumimoji="0" lang="ru-RU" altLang="ru-RU" sz="5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-0.046</a:t>
            </a:r>
            <a:r>
              <a:rPr kumimoji="0" lang="ru-RU" alt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сети. </a:t>
            </a:r>
            <a:r>
              <a:rPr lang="en-US" dirty="0" smtClean="0"/>
              <a:t>Loss ~ 62 %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404" y="2646030"/>
            <a:ext cx="64817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результатов </a:t>
            </a:r>
            <a:r>
              <a:rPr lang="ru-RU" dirty="0"/>
              <a:t>работы нейронной модели показывает неудовлетворительные результаты. Ошибка в 62% является значительной при прогнозировании качества композитного </a:t>
            </a:r>
            <a:r>
              <a:rPr lang="ru-RU" dirty="0" smtClean="0"/>
              <a:t>материла</a:t>
            </a:r>
          </a:p>
          <a:p>
            <a:r>
              <a:rPr lang="ru-RU" dirty="0" smtClean="0"/>
              <a:t>Применённые алгоритмы машинного обучения так же показали плохие 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66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159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Times New Roman</vt:lpstr>
      <vt:lpstr>Wingdings 3</vt:lpstr>
      <vt:lpstr>Совет директоров</vt:lpstr>
      <vt:lpstr> Выпускная квалификационная работа по курсу «Data  Science»</vt:lpstr>
      <vt:lpstr>Разведочный анализ данных Взаимосвязи, распределение данных  </vt:lpstr>
      <vt:lpstr>Презентация PowerPoint</vt:lpstr>
      <vt:lpstr>Корреляционная матрица </vt:lpstr>
      <vt:lpstr>Линейная регрессия. Результаты плохие</vt:lpstr>
      <vt:lpstr>Полиномиальная регрессия. Результат неутешительный</vt:lpstr>
      <vt:lpstr>Случайный лес. Совсем плохо. </vt:lpstr>
      <vt:lpstr>Нейронные сети. Loss ~ 62 %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 Science»</dc:title>
  <dc:creator>User</dc:creator>
  <cp:lastModifiedBy>User</cp:lastModifiedBy>
  <cp:revision>6</cp:revision>
  <dcterms:created xsi:type="dcterms:W3CDTF">2022-06-16T21:11:04Z</dcterms:created>
  <dcterms:modified xsi:type="dcterms:W3CDTF">2022-06-16T21:57:03Z</dcterms:modified>
</cp:coreProperties>
</file>