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53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3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Click to edit Master text styles</a:t>
            </a:r>
          </a:p>
          <a:p>
            <a:pPr lvl="1"/>
            <a:r>
              <a:rPr lang="ar-SA" smtClean="0"/>
              <a:t>Second level</a:t>
            </a:r>
          </a:p>
          <a:p>
            <a:pPr lvl="2"/>
            <a:r>
              <a:rPr lang="ar-SA" smtClean="0"/>
              <a:t>Third level</a:t>
            </a:r>
          </a:p>
          <a:p>
            <a:pPr lvl="3"/>
            <a:r>
              <a:rPr lang="ar-SA" smtClean="0"/>
              <a:t>Fourth level</a:t>
            </a:r>
          </a:p>
          <a:p>
            <a:pPr lvl="4"/>
            <a:r>
              <a:rPr lang="ar-S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F35C-509E-1E4A-BF3B-21A9513A69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DAB6-45F7-4B4A-857B-688A883D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27" y="4810895"/>
            <a:ext cx="3042138" cy="1168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1307" y="887418"/>
            <a:ext cx="54404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4EBE76"/>
                </a:solidFill>
              </a:rPr>
              <a:t>D’Coders</a:t>
            </a:r>
            <a:r>
              <a:rPr lang="ar-SA" sz="6600" b="1" dirty="0" smtClean="0">
                <a:solidFill>
                  <a:srgbClr val="4EBE76"/>
                </a:solidFill>
              </a:rPr>
              <a:t> </a:t>
            </a:r>
            <a:r>
              <a:rPr lang="en-US" sz="6600" b="1" dirty="0" smtClean="0">
                <a:solidFill>
                  <a:srgbClr val="4EBE76"/>
                </a:solidFill>
              </a:rPr>
              <a:t>Team</a:t>
            </a:r>
            <a:endParaRPr lang="en-US" sz="6600" b="1" dirty="0">
              <a:solidFill>
                <a:srgbClr val="4EBE7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57" y="4473284"/>
            <a:ext cx="3514928" cy="1843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38" y="4360985"/>
            <a:ext cx="2692207" cy="2068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21882" y="2054357"/>
            <a:ext cx="2879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3600" b="1" dirty="0" smtClean="0">
                <a:solidFill>
                  <a:srgbClr val="4EBE76"/>
                </a:solidFill>
                <a:latin typeface="Hacen Jordan" panose="02000500000000000000" pitchFamily="2" charset="-78"/>
                <a:cs typeface="Hacen Jordan" panose="02000500000000000000" pitchFamily="2" charset="-78"/>
              </a:rPr>
              <a:t>جنودنا البواسل</a:t>
            </a:r>
            <a:endParaRPr lang="en-US" sz="3600" b="1" dirty="0">
              <a:solidFill>
                <a:srgbClr val="4EBE76"/>
              </a:solidFill>
              <a:latin typeface="Hacen Jordan" panose="02000500000000000000" pitchFamily="2" charset="-78"/>
              <a:cs typeface="Hacen Jordan" panose="02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12191998" cy="3876432"/>
          </a:xfrm>
          <a:prstGeom prst="rect">
            <a:avLst/>
          </a:prstGeom>
          <a:solidFill>
            <a:srgbClr val="4EBE7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n>
                  <a:solidFill>
                    <a:schemeClr val="bg1"/>
                  </a:solidFill>
                </a:ln>
                <a:latin typeface="Hacen Jordan" charset="0"/>
                <a:ea typeface="Hacen Jordan" charset="0"/>
                <a:cs typeface="Hacen Jordan" charset="0"/>
              </a:rPr>
              <a:t>D’Coders</a:t>
            </a:r>
          </a:p>
          <a:p>
            <a:pPr algn="ctr"/>
            <a:r>
              <a:rPr lang="ar-SA" sz="3600" b="1" dirty="0" smtClean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Hacen Jordan" charset="0"/>
                <a:ea typeface="Hacen Jordan" charset="0"/>
                <a:cs typeface="Hacen Jordan" charset="0"/>
              </a:rPr>
              <a:t>جنودنا البواسل</a:t>
            </a:r>
            <a:endParaRPr lang="en-US" sz="800" b="1" dirty="0" smtClean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Hacen Jordan" charset="0"/>
              <a:ea typeface="Hacen Jordan" charset="0"/>
              <a:cs typeface="Hacen Jordan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10" y="4810897"/>
            <a:ext cx="2051032" cy="10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"/>
            <a:ext cx="12191998" cy="2774463"/>
          </a:xfrm>
          <a:prstGeom prst="rect">
            <a:avLst/>
          </a:prstGeom>
          <a:solidFill>
            <a:srgbClr val="4EB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800" dirty="0" smtClean="0">
                <a:ln>
                  <a:solidFill>
                    <a:schemeClr val="bg1"/>
                  </a:solidFill>
                </a:ln>
                <a:latin typeface="Hacen Jordan" charset="0"/>
                <a:ea typeface="Hacen Jordan" charset="0"/>
                <a:cs typeface="Hacen Jordan" charset="0"/>
              </a:rPr>
              <a:t>ماهي المشكلة ؟</a:t>
            </a:r>
            <a:endParaRPr lang="en-US" sz="2000" dirty="0" smtClean="0">
              <a:ln>
                <a:solidFill>
                  <a:schemeClr val="bg1"/>
                </a:solidFill>
              </a:ln>
              <a:latin typeface="Hacen Jordan" charset="0"/>
              <a:ea typeface="Hacen Jordan" charset="0"/>
              <a:cs typeface="Hacen Jord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95" y="3750711"/>
            <a:ext cx="1375509" cy="1375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159" y="5202365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800" b="1" dirty="0" smtClean="0">
                <a:ln>
                  <a:solidFill>
                    <a:srgbClr val="4EBE76"/>
                  </a:solidFill>
                </a:ln>
                <a:solidFill>
                  <a:srgbClr val="4EBE76"/>
                </a:solidFill>
                <a:latin typeface="Hacen Jordan" panose="02000500000000000000" pitchFamily="2" charset="-78"/>
                <a:cs typeface="Hacen Jordan" panose="02000500000000000000" pitchFamily="2" charset="-78"/>
              </a:rPr>
              <a:t>ميزانية عالية</a:t>
            </a:r>
            <a:endParaRPr lang="en-US" sz="2800" b="1" dirty="0">
              <a:ln>
                <a:solidFill>
                  <a:srgbClr val="4EBE76"/>
                </a:solidFill>
              </a:ln>
              <a:solidFill>
                <a:srgbClr val="4EBE76"/>
              </a:solidFill>
              <a:latin typeface="Hacen Jordan" panose="02000500000000000000" pitchFamily="2" charset="-78"/>
              <a:cs typeface="Hacen Jordan" panose="020005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54" y="3750711"/>
            <a:ext cx="1397618" cy="1397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76653" y="5202365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800" b="1" dirty="0">
                <a:ln>
                  <a:solidFill>
                    <a:srgbClr val="4EBE76"/>
                  </a:solidFill>
                </a:ln>
                <a:solidFill>
                  <a:srgbClr val="4EBE76"/>
                </a:solidFill>
                <a:latin typeface="Hacen Jordan" panose="02000500000000000000" pitchFamily="2" charset="-78"/>
                <a:cs typeface="Hacen Jordan" panose="02000500000000000000" pitchFamily="2" charset="-78"/>
              </a:rPr>
              <a:t>ا</a:t>
            </a:r>
            <a:r>
              <a:rPr lang="ar-SA" sz="2800" b="1" dirty="0" smtClean="0">
                <a:ln>
                  <a:solidFill>
                    <a:srgbClr val="4EBE76"/>
                  </a:solidFill>
                </a:ln>
                <a:solidFill>
                  <a:srgbClr val="4EBE76"/>
                </a:solidFill>
                <a:latin typeface="Hacen Jordan" panose="02000500000000000000" pitchFamily="2" charset="-78"/>
                <a:cs typeface="Hacen Jordan" panose="02000500000000000000" pitchFamily="2" charset="-78"/>
              </a:rPr>
              <a:t>لشركات الصغيرة</a:t>
            </a:r>
            <a:endParaRPr lang="en-US" sz="2800" b="1" dirty="0">
              <a:ln>
                <a:solidFill>
                  <a:srgbClr val="4EBE76"/>
                </a:solidFill>
              </a:ln>
              <a:solidFill>
                <a:srgbClr val="4EBE76"/>
              </a:solidFill>
              <a:latin typeface="Hacen Jordan" panose="02000500000000000000" pitchFamily="2" charset="-78"/>
              <a:cs typeface="Hacen Jordan" panose="020005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15" y="6244493"/>
            <a:ext cx="1045728" cy="5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49" y="1143977"/>
            <a:ext cx="2425700" cy="383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15" y="6244493"/>
            <a:ext cx="1045728" cy="5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362699" y="2"/>
            <a:ext cx="4829299" cy="6858000"/>
          </a:xfrm>
          <a:prstGeom prst="rect">
            <a:avLst/>
          </a:prstGeom>
          <a:solidFill>
            <a:srgbClr val="4EB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 smtClean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r>
              <a:rPr lang="en-US" sz="8800" dirty="0" smtClean="0">
                <a:latin typeface="Hacen Jordan" charset="0"/>
                <a:ea typeface="Hacen Jordan" charset="0"/>
                <a:cs typeface="Hacen Jordan" charset="0"/>
              </a:rPr>
              <a:t>Demo</a:t>
            </a:r>
            <a:endParaRPr lang="ar-SA" sz="8800" dirty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endParaRPr lang="ar-SA" sz="2000" dirty="0" smtClean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endParaRPr lang="ar-SA" sz="2000" dirty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endParaRPr lang="ar-SA" sz="2000" dirty="0" smtClean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endParaRPr lang="en-US" sz="2000" dirty="0" smtClean="0">
              <a:latin typeface="Hacen Jordan" charset="0"/>
              <a:ea typeface="Hacen Jordan" charset="0"/>
              <a:cs typeface="Hacen Jordan" charset="0"/>
            </a:endParaRPr>
          </a:p>
          <a:p>
            <a:pPr algn="ctr"/>
            <a:endParaRPr lang="en-US" sz="2000" dirty="0">
              <a:latin typeface="Hacen Jordan" charset="0"/>
              <a:ea typeface="Hacen Jordan" charset="0"/>
              <a:cs typeface="Hacen Jord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" y="457202"/>
            <a:ext cx="5943600" cy="594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15" y="6244493"/>
            <a:ext cx="1045728" cy="5485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5684" y="1187116"/>
            <a:ext cx="2518611" cy="449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57" y="2005264"/>
            <a:ext cx="2120064" cy="2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15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Hacen Jordan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حل مشكلة </dc:title>
  <dc:creator>Microsoft Office User</dc:creator>
  <cp:lastModifiedBy>Microsoft Office User</cp:lastModifiedBy>
  <cp:revision>22</cp:revision>
  <dcterms:created xsi:type="dcterms:W3CDTF">2017-10-06T18:16:11Z</dcterms:created>
  <dcterms:modified xsi:type="dcterms:W3CDTF">2017-10-09T11:41:26Z</dcterms:modified>
</cp:coreProperties>
</file>