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980"/>
    <a:srgbClr val="25C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1623-4A91-43A4-B6DE-5F247EE5ADEA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438C-1E6C-4EFE-B0BF-17CC0FEC7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3560" y="461176"/>
            <a:ext cx="728487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1A2980"/>
                </a:solidFill>
              </a:rPr>
              <a:t>King Fahd University of Petroleum and Minerals</a:t>
            </a:r>
          </a:p>
          <a:p>
            <a:pPr algn="ctr"/>
            <a:r>
              <a:rPr lang="en-US" sz="2800" b="1" dirty="0" smtClean="0">
                <a:solidFill>
                  <a:srgbClr val="1A2980"/>
                </a:solidFill>
              </a:rPr>
              <a:t>Business School</a:t>
            </a:r>
          </a:p>
          <a:p>
            <a:pPr algn="ctr"/>
            <a:endParaRPr lang="en-US" sz="2800" b="1" dirty="0" smtClean="0"/>
          </a:p>
          <a:p>
            <a:pPr algn="ctr"/>
            <a:endParaRPr lang="en-US" sz="2800" b="1" dirty="0" smtClean="0"/>
          </a:p>
          <a:p>
            <a:pPr algn="ctr"/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FinTech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Business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</a:rPr>
              <a:t>Hackathon</a:t>
            </a:r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sz="2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6000" b="1" dirty="0" smtClean="0">
                <a:solidFill>
                  <a:srgbClr val="1A2980"/>
                </a:solidFill>
              </a:rPr>
              <a:t>FinCoders</a:t>
            </a:r>
            <a:endParaRPr lang="en-US" sz="4000" b="1" dirty="0">
              <a:solidFill>
                <a:srgbClr val="1A298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"/>
            <a:ext cx="12192155" cy="6857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942" y="573324"/>
            <a:ext cx="4134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1A2980"/>
                </a:solidFill>
              </a:rPr>
              <a:t>We talk money ..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32192" y="1972714"/>
            <a:ext cx="1047338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5C2C8"/>
                </a:solidFill>
              </a:rPr>
              <a:t>37% of low-income people take payday loans.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5C2C8"/>
                </a:solidFill>
              </a:rPr>
              <a:t>The monthly proposed percentage to be taken out of the</a:t>
            </a:r>
          </a:p>
          <a:p>
            <a:r>
              <a:rPr lang="en-US" sz="3200" dirty="0" smtClean="0">
                <a:solidFill>
                  <a:srgbClr val="25C2C8"/>
                </a:solidFill>
              </a:rPr>
              <a:t>      lump sum is 0.5-1%.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5C2C8"/>
                </a:solidFill>
              </a:rPr>
              <a:t>If we take an average lump sum at 5000 S.R. divided</a:t>
            </a:r>
          </a:p>
          <a:p>
            <a:r>
              <a:rPr lang="en-US" sz="3200" dirty="0" smtClean="0">
                <a:solidFill>
                  <a:srgbClr val="25C2C8"/>
                </a:solidFill>
              </a:rPr>
              <a:t>      among 10 people,  we can get 500 S.R. out of each lending</a:t>
            </a:r>
          </a:p>
          <a:p>
            <a:r>
              <a:rPr lang="en-US" sz="3200" dirty="0" smtClean="0">
                <a:solidFill>
                  <a:srgbClr val="25C2C8"/>
                </a:solidFill>
              </a:rPr>
              <a:t>      circle each year. </a:t>
            </a:r>
            <a:endParaRPr lang="en-US" sz="3200" dirty="0">
              <a:solidFill>
                <a:srgbClr val="25C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"/>
            <a:ext cx="12192155" cy="6857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942" y="573324"/>
            <a:ext cx="20617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1A2980"/>
                </a:solidFill>
              </a:rPr>
              <a:t>Funding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92" y="2429626"/>
            <a:ext cx="1286677" cy="12866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44545" y="3807960"/>
            <a:ext cx="2485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Development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91" y="2187349"/>
            <a:ext cx="1549734" cy="15497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17290" y="3807960"/>
            <a:ext cx="1938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Marketing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999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"/>
            <a:ext cx="12192155" cy="6857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5942" y="573324"/>
            <a:ext cx="21639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1A2980"/>
                </a:solidFill>
              </a:rPr>
              <a:t>Problem</a:t>
            </a:r>
            <a:endParaRPr lang="en-US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27" y="2268819"/>
            <a:ext cx="1160224" cy="11602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53311" y="3611497"/>
            <a:ext cx="3496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Low-income people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135" y="2124421"/>
            <a:ext cx="1444972" cy="1444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403478" y="3611498"/>
            <a:ext cx="2116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Small loans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9118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62" y="1358120"/>
            <a:ext cx="791664" cy="791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27" y="3364942"/>
            <a:ext cx="795528" cy="795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37" y="3174110"/>
            <a:ext cx="795528" cy="7955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06" y="4424188"/>
            <a:ext cx="791664" cy="7916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901" y="1358120"/>
            <a:ext cx="791664" cy="791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606" y="650628"/>
            <a:ext cx="795528" cy="795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19" y="2382853"/>
            <a:ext cx="1104637" cy="110463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6259438" y="1550256"/>
            <a:ext cx="0" cy="707666"/>
          </a:xfrm>
          <a:prstGeom prst="straightConnector1">
            <a:avLst/>
          </a:prstGeom>
          <a:ln w="53975">
            <a:solidFill>
              <a:srgbClr val="1A2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6253952" y="3615805"/>
            <a:ext cx="0" cy="707666"/>
          </a:xfrm>
          <a:prstGeom prst="straightConnector1">
            <a:avLst/>
          </a:prstGeom>
          <a:ln w="53975">
            <a:solidFill>
              <a:srgbClr val="1A2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04453" y="3364942"/>
            <a:ext cx="2353484" cy="519508"/>
          </a:xfrm>
          <a:prstGeom prst="straightConnector1">
            <a:avLst/>
          </a:prstGeom>
          <a:ln w="53975">
            <a:solidFill>
              <a:srgbClr val="1A2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2000000" flipV="1">
            <a:off x="7117530" y="3281703"/>
            <a:ext cx="2353484" cy="519508"/>
          </a:xfrm>
          <a:prstGeom prst="straightConnector1">
            <a:avLst/>
          </a:prstGeom>
          <a:ln w="53975">
            <a:solidFill>
              <a:srgbClr val="1A2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099655" y="2081005"/>
            <a:ext cx="2389234" cy="353833"/>
          </a:xfrm>
          <a:prstGeom prst="straightConnector1">
            <a:avLst/>
          </a:prstGeom>
          <a:ln w="53975">
            <a:solidFill>
              <a:srgbClr val="1A2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01651" y="2171241"/>
            <a:ext cx="2317569" cy="222740"/>
          </a:xfrm>
          <a:prstGeom prst="straightConnector1">
            <a:avLst/>
          </a:prstGeom>
          <a:ln w="53975">
            <a:solidFill>
              <a:srgbClr val="1A2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53951" y="3664958"/>
            <a:ext cx="0" cy="707666"/>
          </a:xfrm>
          <a:prstGeom prst="straightConnector1">
            <a:avLst/>
          </a:prstGeom>
          <a:ln w="53975">
            <a:solidFill>
              <a:srgbClr val="1A29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048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935"/>
            <a:ext cx="12192155" cy="6857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942" y="573324"/>
            <a:ext cx="4322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1A2980"/>
                </a:solidFill>
              </a:rPr>
              <a:t>Value Proposition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36" y="2292730"/>
            <a:ext cx="1527858" cy="15278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1522" y="4004300"/>
            <a:ext cx="2116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Small loans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019" y="2358677"/>
            <a:ext cx="1395964" cy="13959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101139" y="4004300"/>
            <a:ext cx="2107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Secure way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84" y="2396898"/>
            <a:ext cx="1357743" cy="135774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19517" y="4004300"/>
            <a:ext cx="3102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Unknown people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6271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"/>
            <a:ext cx="12192155" cy="68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935"/>
            <a:ext cx="12192155" cy="6857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942" y="573324"/>
            <a:ext cx="3850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1A2980"/>
                </a:solidFill>
              </a:rPr>
              <a:t>Business Model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32192" y="1972714"/>
            <a:ext cx="6446508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5C2C8"/>
                </a:solidFill>
              </a:rPr>
              <a:t>Small-loans customers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5C2C8"/>
                </a:solidFill>
              </a:rPr>
              <a:t>Low-income customers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5C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935"/>
            <a:ext cx="12192155" cy="6857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942" y="573324"/>
            <a:ext cx="64665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1A2980"/>
                </a:solidFill>
              </a:rPr>
              <a:t>How to reach to customers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56" y="2200274"/>
            <a:ext cx="1443467" cy="14434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2622" y="3916474"/>
            <a:ext cx="4525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Already-existing channels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53" y="2186569"/>
            <a:ext cx="1457172" cy="14571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25128" y="3916474"/>
            <a:ext cx="4790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Monitor desired customers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446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935"/>
            <a:ext cx="12192155" cy="6857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942" y="573324"/>
            <a:ext cx="49837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1A2980"/>
                </a:solidFill>
              </a:rPr>
              <a:t>Any competitors .. ? 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732192" y="1972714"/>
            <a:ext cx="1028300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5C2C8"/>
                </a:solidFill>
              </a:rPr>
              <a:t>NO local bank adopts this methodology !!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rgbClr val="25C2C8"/>
                </a:solidFill>
              </a:rPr>
              <a:t>NO local bank supports small loans</a:t>
            </a:r>
            <a:endParaRPr lang="en-US" sz="4400" dirty="0">
              <a:solidFill>
                <a:srgbClr val="25C2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935"/>
            <a:ext cx="12192155" cy="6857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22" y="5927558"/>
            <a:ext cx="1122188" cy="11221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942" y="573324"/>
            <a:ext cx="34039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1A2980"/>
                </a:solidFill>
              </a:rPr>
              <a:t>Who are we ?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20" y="2430030"/>
            <a:ext cx="1286677" cy="12866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64647" y="3892216"/>
            <a:ext cx="3562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1A2980"/>
                </a:solidFill>
              </a:rPr>
              <a:t>Software Engineers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176" y="2410340"/>
            <a:ext cx="1306367" cy="13063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50173" y="3892216"/>
            <a:ext cx="3136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>
                <a:solidFill>
                  <a:srgbClr val="1A2980"/>
                </a:solidFill>
              </a:rPr>
              <a:t>Business </a:t>
            </a:r>
            <a:r>
              <a:rPr lang="en-US" sz="3200" b="1" smtClean="0">
                <a:solidFill>
                  <a:srgbClr val="1A2980"/>
                </a:solidFill>
              </a:rPr>
              <a:t>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91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Tah</dc:creator>
  <cp:lastModifiedBy>AMR Tah</cp:lastModifiedBy>
  <cp:revision>22</cp:revision>
  <dcterms:created xsi:type="dcterms:W3CDTF">2019-04-06T05:40:23Z</dcterms:created>
  <dcterms:modified xsi:type="dcterms:W3CDTF">2019-04-06T11:19:22Z</dcterms:modified>
</cp:coreProperties>
</file>