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666"/>
    <a:srgbClr val="7FC1EF"/>
    <a:srgbClr val="9BC1E5"/>
    <a:srgbClr val="8FC0D7"/>
    <a:srgbClr val="FCEAD0"/>
    <a:srgbClr val="7691AC"/>
    <a:srgbClr val="70A8CD"/>
    <a:srgbClr val="779FB1"/>
    <a:srgbClr val="97ADB1"/>
    <a:srgbClr val="578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2"/>
  </p:normalViewPr>
  <p:slideViewPr>
    <p:cSldViewPr snapToGrid="0" snapToObjects="1">
      <p:cViewPr>
        <p:scale>
          <a:sx n="78" d="100"/>
          <a:sy n="78" d="100"/>
        </p:scale>
        <p:origin x="1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6" Type="http://schemas.microsoft.com/office/2007/relationships/hdphoto" Target="../media/hdphoto2.wdp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3C4956"/>
            </a:gs>
            <a:gs pos="50000">
              <a:srgbClr val="57819D"/>
            </a:gs>
            <a:gs pos="0">
              <a:srgbClr val="779FB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2579915"/>
            <a:ext cx="8980714" cy="166551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Healthcare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D’Coders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6000">
              <a:srgbClr val="9BC1E5">
                <a:alpha val="5882"/>
              </a:srgbClr>
            </a:gs>
            <a:gs pos="100000">
              <a:srgbClr val="7FC1EF">
                <a:alpha val="9804"/>
              </a:srgbClr>
            </a:gs>
            <a:gs pos="0">
              <a:srgbClr val="8FC0D7">
                <a:alpha val="5882"/>
              </a:srgb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04158"/>
            <a:ext cx="10433957" cy="1371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275666"/>
                </a:solidFill>
              </a:rPr>
              <a:t>Integrating the hospitals’ databases to our system database</a:t>
            </a:r>
          </a:p>
          <a:p>
            <a:r>
              <a:rPr lang="en-US" sz="3200" dirty="0" smtClean="0">
                <a:solidFill>
                  <a:srgbClr val="275666"/>
                </a:solidFill>
              </a:rPr>
              <a:t>Searching for a specific patient with his national id and display his diagnoses history</a:t>
            </a:r>
          </a:p>
          <a:p>
            <a:r>
              <a:rPr lang="en-US" sz="3200" dirty="0" smtClean="0">
                <a:solidFill>
                  <a:srgbClr val="275666"/>
                </a:solidFill>
              </a:rPr>
              <a:t>Dashboard view for the ministry </a:t>
            </a:r>
          </a:p>
          <a:p>
            <a:endParaRPr lang="en-US" dirty="0">
              <a:solidFill>
                <a:srgbClr val="275666"/>
              </a:solidFill>
            </a:endParaRPr>
          </a:p>
          <a:p>
            <a:endParaRPr lang="en-US" dirty="0" smtClean="0">
              <a:solidFill>
                <a:srgbClr val="275666"/>
              </a:solidFill>
            </a:endParaRPr>
          </a:p>
          <a:p>
            <a:endParaRPr lang="en-US" dirty="0" smtClean="0">
              <a:solidFill>
                <a:srgbClr val="275666"/>
              </a:solidFill>
            </a:endParaRPr>
          </a:p>
          <a:p>
            <a:endParaRPr lang="en-US" dirty="0">
              <a:solidFill>
                <a:srgbClr val="275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6000">
              <a:srgbClr val="9BC1E5">
                <a:alpha val="5882"/>
              </a:srgbClr>
            </a:gs>
            <a:gs pos="100000">
              <a:srgbClr val="7FC1EF">
                <a:alpha val="9804"/>
              </a:srgbClr>
            </a:gs>
            <a:gs pos="0">
              <a:srgbClr val="8FC0D7">
                <a:alpha val="5882"/>
              </a:srgb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04158"/>
            <a:ext cx="10433957" cy="1371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0296" y="4613563"/>
            <a:ext cx="1197033" cy="11970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CEAD0">
                <a:alpha val="1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2797" y="2826539"/>
            <a:ext cx="1197033" cy="11970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CEAD0">
                <a:alpha val="1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6983" y="3709255"/>
            <a:ext cx="1197033" cy="11970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CEAD0">
                <a:alpha val="1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7" t="21621" r="52426" b="37392"/>
          <a:stretch/>
        </p:blipFill>
        <p:spPr>
          <a:xfrm>
            <a:off x="4138667" y="3905971"/>
            <a:ext cx="718342" cy="800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3" t="23143" r="23143" b="23143"/>
          <a:stretch/>
        </p:blipFill>
        <p:spPr>
          <a:xfrm>
            <a:off x="1251489" y="4853743"/>
            <a:ext cx="814646" cy="8146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98" b="85806" l="5709" r="92520">
                        <a14:foregroundMark x1="10728" y1="16026" x2="10728" y2="16026"/>
                        <a14:foregroundMark x1="87303" y1="45330" x2="87303" y2="45330"/>
                      </a14:backgroundRemoval>
                    </a14:imgEffect>
                  </a14:imgLayer>
                </a14:imgProps>
              </a:ext>
            </a:extLst>
          </a:blip>
          <a:srcRect b="11249"/>
          <a:stretch/>
        </p:blipFill>
        <p:spPr>
          <a:xfrm>
            <a:off x="1209925" y="2961149"/>
            <a:ext cx="901509" cy="95512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716684" y="3042456"/>
            <a:ext cx="0" cy="257694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14" idx="6"/>
          </p:cNvCxnSpPr>
          <p:nvPr/>
        </p:nvCxnSpPr>
        <p:spPr>
          <a:xfrm flipH="1" flipV="1">
            <a:off x="2209830" y="3425056"/>
            <a:ext cx="1872454" cy="459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5" idx="6"/>
          </p:cNvCxnSpPr>
          <p:nvPr/>
        </p:nvCxnSpPr>
        <p:spPr>
          <a:xfrm flipH="1">
            <a:off x="2257329" y="4730987"/>
            <a:ext cx="1824955" cy="481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6"/>
          </p:cNvCxnSpPr>
          <p:nvPr/>
        </p:nvCxnSpPr>
        <p:spPr>
          <a:xfrm flipV="1">
            <a:off x="5104016" y="4306376"/>
            <a:ext cx="1612668" cy="1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7447" y="2956656"/>
            <a:ext cx="708198" cy="7081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38426" y="3678511"/>
            <a:ext cx="13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en-US" dirty="0" smtClean="0">
                <a:solidFill>
                  <a:srgbClr val="275666"/>
                </a:solidFill>
              </a:rPr>
              <a:t>Hospital 1</a:t>
            </a:r>
            <a:endParaRPr lang="en-US" dirty="0">
              <a:solidFill>
                <a:srgbClr val="275666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7447" y="4749328"/>
            <a:ext cx="708198" cy="70819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538426" y="5471183"/>
            <a:ext cx="13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en-US" dirty="0" smtClean="0">
                <a:solidFill>
                  <a:srgbClr val="275666"/>
                </a:solidFill>
              </a:rPr>
              <a:t>Hospital 2</a:t>
            </a:r>
            <a:endParaRPr lang="en-US" dirty="0">
              <a:solidFill>
                <a:srgbClr val="275666"/>
              </a:solidFill>
            </a:endParaRPr>
          </a:p>
        </p:txBody>
      </p:sp>
      <p:cxnSp>
        <p:nvCxnSpPr>
          <p:cNvPr id="31" name="Straight Arrow Connector 30"/>
          <p:cNvCxnSpPr>
            <a:endCxn id="26" idx="3"/>
          </p:cNvCxnSpPr>
          <p:nvPr/>
        </p:nvCxnSpPr>
        <p:spPr>
          <a:xfrm flipV="1">
            <a:off x="6716684" y="3310755"/>
            <a:ext cx="3140763" cy="995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</p:cNvCxnSpPr>
          <p:nvPr/>
        </p:nvCxnSpPr>
        <p:spPr>
          <a:xfrm flipH="1" flipV="1">
            <a:off x="6716684" y="4288752"/>
            <a:ext cx="3140763" cy="814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14596" y="2628279"/>
            <a:ext cx="21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75666"/>
                </a:solidFill>
              </a:rPr>
              <a:t>Predix</a:t>
            </a:r>
            <a:r>
              <a:rPr lang="en-US" dirty="0" smtClean="0">
                <a:solidFill>
                  <a:srgbClr val="275666"/>
                </a:solidFill>
              </a:rPr>
              <a:t> UI Front-end</a:t>
            </a:r>
            <a:endParaRPr lang="en-US" dirty="0">
              <a:solidFill>
                <a:srgbClr val="27566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55684" y="584051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mtClean="0">
                <a:solidFill>
                  <a:srgbClr val="275666"/>
                </a:solidFill>
              </a:rPr>
              <a:t>UAA</a:t>
            </a:r>
            <a:endParaRPr lang="en-US" dirty="0">
              <a:solidFill>
                <a:srgbClr val="2756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8824" y="4031739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275666"/>
                </a:solidFill>
              </a:rPr>
              <a:t>PostgreSQL</a:t>
            </a:r>
            <a:endParaRPr lang="en-US" dirty="0">
              <a:solidFill>
                <a:srgbClr val="2756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9667" y="487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 smtClean="0">
                <a:solidFill>
                  <a:srgbClr val="275666"/>
                </a:solidFill>
              </a:rPr>
              <a:t>NodeJS</a:t>
            </a:r>
            <a:endParaRPr lang="en-US" dirty="0">
              <a:solidFill>
                <a:srgbClr val="275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155</TotalTime>
  <Words>46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Trebuchet MS</vt:lpstr>
      <vt:lpstr>Arial</vt:lpstr>
      <vt:lpstr>Berlin</vt:lpstr>
      <vt:lpstr>Healthcare System </vt:lpstr>
      <vt:lpstr>Challenges and solutions</vt:lpstr>
      <vt:lpstr>Architecture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RAMI ANAS SHELH</dc:creator>
  <cp:lastModifiedBy>MOHAMAD RAMI ANAS SHELH</cp:lastModifiedBy>
  <cp:revision>13</cp:revision>
  <dcterms:created xsi:type="dcterms:W3CDTF">2018-03-24T11:47:00Z</dcterms:created>
  <dcterms:modified xsi:type="dcterms:W3CDTF">2018-03-24T14:22:24Z</dcterms:modified>
</cp:coreProperties>
</file>