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2"/>
  </p:notesMasterIdLst>
  <p:sldIdLst>
    <p:sldId id="281" r:id="rId2"/>
    <p:sldId id="258" r:id="rId3"/>
    <p:sldId id="259" r:id="rId4"/>
    <p:sldId id="260" r:id="rId5"/>
    <p:sldId id="282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8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B289-939C-48E6-B523-2ED267DB506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BA8999-6569-4D07-ACAA-0491E013C956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B62FF8D8-D6DA-4377-B476-3E7A06E90E09}" type="parTrans" cxnId="{835DED35-FDE9-417B-9EB8-8EC66D995769}">
      <dgm:prSet/>
      <dgm:spPr/>
      <dgm:t>
        <a:bodyPr/>
        <a:lstStyle/>
        <a:p>
          <a:endParaRPr lang="ru-RU"/>
        </a:p>
      </dgm:t>
    </dgm:pt>
    <dgm:pt modelId="{9107E78B-1ED5-42D5-87FD-4CCB3056CDD0}" type="sibTrans" cxnId="{835DED35-FDE9-417B-9EB8-8EC66D995769}">
      <dgm:prSet/>
      <dgm:spPr/>
      <dgm:t>
        <a:bodyPr/>
        <a:lstStyle/>
        <a:p>
          <a:endParaRPr lang="ru-RU"/>
        </a:p>
      </dgm:t>
    </dgm:pt>
    <dgm:pt modelId="{5FCDC3D5-9257-41C1-9D83-E3EDB67F4DEF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FBF873C5-7AA0-40DB-B9CE-03FE900F2A85}" type="parTrans" cxnId="{BC43EB2B-BC25-4D6F-96ED-963A57F41595}">
      <dgm:prSet/>
      <dgm:spPr/>
      <dgm:t>
        <a:bodyPr/>
        <a:lstStyle/>
        <a:p>
          <a:endParaRPr lang="ru-RU"/>
        </a:p>
      </dgm:t>
    </dgm:pt>
    <dgm:pt modelId="{E130CE57-8F17-4696-808C-EB6C1FA7DCC4}" type="sibTrans" cxnId="{BC43EB2B-BC25-4D6F-96ED-963A57F41595}">
      <dgm:prSet/>
      <dgm:spPr/>
      <dgm:t>
        <a:bodyPr/>
        <a:lstStyle/>
        <a:p>
          <a:endParaRPr lang="ru-RU"/>
        </a:p>
      </dgm:t>
    </dgm:pt>
    <dgm:pt modelId="{49B3833A-00D0-47EC-8721-C6D0B0B6D5B7}">
      <dgm:prSet phldrT="[Текст]"/>
      <dgm:spPr/>
      <dgm:t>
        <a:bodyPr/>
        <a:lstStyle/>
        <a:p>
          <a:r>
            <a:rPr lang="ru-RU" dirty="0" smtClean="0"/>
            <a:t>Оценка</a:t>
          </a:r>
          <a:endParaRPr lang="ru-RU" dirty="0"/>
        </a:p>
      </dgm:t>
    </dgm:pt>
    <dgm:pt modelId="{D939A202-AC77-42B7-BD6C-0DD30211B0F4}" type="parTrans" cxnId="{3D2C3C9F-E649-4DA1-BBEF-BABD9D758AC5}">
      <dgm:prSet/>
      <dgm:spPr/>
      <dgm:t>
        <a:bodyPr/>
        <a:lstStyle/>
        <a:p>
          <a:endParaRPr lang="ru-RU"/>
        </a:p>
      </dgm:t>
    </dgm:pt>
    <dgm:pt modelId="{D9C5C9F1-AC8A-4CA1-BCBE-3DD9061F5DE0}" type="sibTrans" cxnId="{3D2C3C9F-E649-4DA1-BBEF-BABD9D758AC5}">
      <dgm:prSet/>
      <dgm:spPr/>
      <dgm:t>
        <a:bodyPr/>
        <a:lstStyle/>
        <a:p>
          <a:endParaRPr lang="ru-RU"/>
        </a:p>
      </dgm:t>
    </dgm:pt>
    <dgm:pt modelId="{CC32C69B-FFE0-4CAF-88C2-45C0A217C1CB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1187583A-380A-4C2A-A8F2-BE50A0D10DB6}" type="parTrans" cxnId="{CAC48ABD-D2A8-4FC4-AF45-BDA087D592FF}">
      <dgm:prSet/>
      <dgm:spPr/>
      <dgm:t>
        <a:bodyPr/>
        <a:lstStyle/>
        <a:p>
          <a:endParaRPr lang="ru-RU"/>
        </a:p>
      </dgm:t>
    </dgm:pt>
    <dgm:pt modelId="{A7AF79DC-D6F0-4C86-A67C-358B17DA05D9}" type="sibTrans" cxnId="{CAC48ABD-D2A8-4FC4-AF45-BDA087D592FF}">
      <dgm:prSet/>
      <dgm:spPr/>
      <dgm:t>
        <a:bodyPr/>
        <a:lstStyle/>
        <a:p>
          <a:endParaRPr lang="ru-RU"/>
        </a:p>
      </dgm:t>
    </dgm:pt>
    <dgm:pt modelId="{2930AC1D-574E-49C7-8813-7A86429FF9EC}">
      <dgm:prSet phldrT="[Текст]"/>
      <dgm:spPr/>
      <dgm:t>
        <a:bodyPr/>
        <a:lstStyle/>
        <a:p>
          <a:r>
            <a:rPr lang="ru-RU" dirty="0" smtClean="0"/>
            <a:t>Маркетинг</a:t>
          </a:r>
          <a:endParaRPr lang="ru-RU" dirty="0"/>
        </a:p>
      </dgm:t>
    </dgm:pt>
    <dgm:pt modelId="{E28C6664-F40D-4D85-8D69-DF3DF383F99E}" type="parTrans" cxnId="{EB3D24C4-5471-4CC1-926C-3B889148D3D0}">
      <dgm:prSet/>
      <dgm:spPr/>
      <dgm:t>
        <a:bodyPr/>
        <a:lstStyle/>
        <a:p>
          <a:endParaRPr lang="ru-RU"/>
        </a:p>
      </dgm:t>
    </dgm:pt>
    <dgm:pt modelId="{989EFEE0-8CA1-459D-938E-8C89C983734A}" type="sibTrans" cxnId="{EB3D24C4-5471-4CC1-926C-3B889148D3D0}">
      <dgm:prSet/>
      <dgm:spPr/>
      <dgm:t>
        <a:bodyPr/>
        <a:lstStyle/>
        <a:p>
          <a:endParaRPr lang="ru-RU"/>
        </a:p>
      </dgm:t>
    </dgm:pt>
    <dgm:pt modelId="{9370C06E-A7FC-458D-B0BD-B3D295ABC206}">
      <dgm:prSet phldrT="[Текст]"/>
      <dgm:spPr/>
      <dgm:t>
        <a:bodyPr/>
        <a:lstStyle/>
        <a:p>
          <a:r>
            <a:rPr lang="ru-RU" dirty="0" smtClean="0"/>
            <a:t>Отдел рекламы</a:t>
          </a:r>
          <a:endParaRPr lang="ru-RU" dirty="0"/>
        </a:p>
      </dgm:t>
    </dgm:pt>
    <dgm:pt modelId="{B07C6A44-D6BB-4DA8-B3F5-BD905D50229C}" type="parTrans" cxnId="{8FB0E99C-F859-434E-9D09-4702211A477C}">
      <dgm:prSet/>
      <dgm:spPr/>
      <dgm:t>
        <a:bodyPr/>
        <a:lstStyle/>
        <a:p>
          <a:endParaRPr lang="ru-RU"/>
        </a:p>
      </dgm:t>
    </dgm:pt>
    <dgm:pt modelId="{7819D161-7C9B-4F4C-9EC9-2CA0845E96B4}" type="sibTrans" cxnId="{8FB0E99C-F859-434E-9D09-4702211A477C}">
      <dgm:prSet/>
      <dgm:spPr/>
      <dgm:t>
        <a:bodyPr/>
        <a:lstStyle/>
        <a:p>
          <a:endParaRPr lang="ru-RU"/>
        </a:p>
      </dgm:t>
    </dgm:pt>
    <dgm:pt modelId="{E76F5E29-F1A8-4BC3-9D82-FEAAB6D12A4D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E23B4D-08AD-4466-919E-3F28D44F28EA}" type="parTrans" cxnId="{8F221203-76DC-4C2B-BA2F-EE3A9151AE5B}">
      <dgm:prSet/>
      <dgm:spPr/>
      <dgm:t>
        <a:bodyPr/>
        <a:lstStyle/>
        <a:p>
          <a:endParaRPr lang="ru-RU"/>
        </a:p>
      </dgm:t>
    </dgm:pt>
    <dgm:pt modelId="{F331F635-FB8F-40CA-A15B-5E2183FD7B96}" type="sibTrans" cxnId="{8F221203-76DC-4C2B-BA2F-EE3A9151AE5B}">
      <dgm:prSet/>
      <dgm:spPr/>
      <dgm:t>
        <a:bodyPr/>
        <a:lstStyle/>
        <a:p>
          <a:endParaRPr lang="ru-RU"/>
        </a:p>
      </dgm:t>
    </dgm:pt>
    <dgm:pt modelId="{675E2BBD-657B-4ACD-AFDD-61C52F937381}">
      <dgm:prSet phldrT="[Текст]"/>
      <dgm:spPr/>
      <dgm:t>
        <a:bodyPr/>
        <a:lstStyle/>
        <a:p>
          <a:r>
            <a:rPr lang="ru-RU" dirty="0" smtClean="0"/>
            <a:t>Отдел продаж</a:t>
          </a:r>
          <a:endParaRPr lang="ru-RU" dirty="0"/>
        </a:p>
      </dgm:t>
    </dgm:pt>
    <dgm:pt modelId="{C19BFB6C-3B22-4432-A7C6-2C3AB099663E}" type="parTrans" cxnId="{1CF65B8F-BBA3-46AA-B18F-29077BEE7413}">
      <dgm:prSet/>
      <dgm:spPr/>
      <dgm:t>
        <a:bodyPr/>
        <a:lstStyle/>
        <a:p>
          <a:endParaRPr lang="ru-RU"/>
        </a:p>
      </dgm:t>
    </dgm:pt>
    <dgm:pt modelId="{8C9FD155-DE42-4DA1-A691-8C3D19AC967F}" type="sibTrans" cxnId="{1CF65B8F-BBA3-46AA-B18F-29077BEE7413}">
      <dgm:prSet/>
      <dgm:spPr/>
      <dgm:t>
        <a:bodyPr/>
        <a:lstStyle/>
        <a:p>
          <a:endParaRPr lang="ru-RU"/>
        </a:p>
      </dgm:t>
    </dgm:pt>
    <dgm:pt modelId="{CD2A494E-7BFB-4A44-89D9-7B2ECBE71497}">
      <dgm:prSet phldrT="[Текст]"/>
      <dgm:spPr/>
      <dgm:t>
        <a:bodyPr/>
        <a:lstStyle/>
        <a:p>
          <a:r>
            <a:rPr lang="ru-RU" smtClean="0"/>
            <a:t>Отдел аналитики</a:t>
          </a:r>
          <a:endParaRPr lang="ru-RU" dirty="0"/>
        </a:p>
      </dgm:t>
    </dgm:pt>
    <dgm:pt modelId="{A7B1E9D8-CE68-4DAE-8EB0-599DF275405A}" type="parTrans" cxnId="{18646E02-FA68-4827-AC1F-F99C078EC933}">
      <dgm:prSet/>
      <dgm:spPr/>
      <dgm:t>
        <a:bodyPr/>
        <a:lstStyle/>
        <a:p>
          <a:endParaRPr lang="ru-RU"/>
        </a:p>
      </dgm:t>
    </dgm:pt>
    <dgm:pt modelId="{F797B760-C495-474C-AEC8-387BD72A87B8}" type="sibTrans" cxnId="{18646E02-FA68-4827-AC1F-F99C078EC933}">
      <dgm:prSet/>
      <dgm:spPr/>
      <dgm:t>
        <a:bodyPr/>
        <a:lstStyle/>
        <a:p>
          <a:endParaRPr lang="ru-RU"/>
        </a:p>
      </dgm:t>
    </dgm:pt>
    <dgm:pt modelId="{BBC6E7F1-30BF-4C32-86B8-A98F5E04C92C}" type="pres">
      <dgm:prSet presAssocID="{C9D6B289-939C-48E6-B523-2ED267DB50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93B8EF-FDF2-4048-83C8-8CC7C921A69E}" type="pres">
      <dgm:prSet presAssocID="{C9D6B289-939C-48E6-B523-2ED267DB5067}" presName="children" presStyleCnt="0"/>
      <dgm:spPr/>
    </dgm:pt>
    <dgm:pt modelId="{B638241A-083D-4700-B74F-B75FA8A252FD}" type="pres">
      <dgm:prSet presAssocID="{C9D6B289-939C-48E6-B523-2ED267DB5067}" presName="child1group" presStyleCnt="0"/>
      <dgm:spPr/>
    </dgm:pt>
    <dgm:pt modelId="{A3F3C4E5-2DE4-49B6-863C-BC4C2F32CF49}" type="pres">
      <dgm:prSet presAssocID="{C9D6B289-939C-48E6-B523-2ED267DB5067}" presName="child1" presStyleLbl="bgAcc1" presStyleIdx="0" presStyleCnt="4"/>
      <dgm:spPr/>
      <dgm:t>
        <a:bodyPr/>
        <a:lstStyle/>
        <a:p>
          <a:endParaRPr lang="ru-RU"/>
        </a:p>
      </dgm:t>
    </dgm:pt>
    <dgm:pt modelId="{A6ABA259-1D4C-4DA2-84FE-698F28973398}" type="pres">
      <dgm:prSet presAssocID="{C9D6B289-939C-48E6-B523-2ED267DB506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89FD9E-A56C-40F7-9FA8-E9E26E4C0BEA}" type="pres">
      <dgm:prSet presAssocID="{C9D6B289-939C-48E6-B523-2ED267DB5067}" presName="child2group" presStyleCnt="0"/>
      <dgm:spPr/>
    </dgm:pt>
    <dgm:pt modelId="{3330902D-F251-413E-B064-0B1B75FF5944}" type="pres">
      <dgm:prSet presAssocID="{C9D6B289-939C-48E6-B523-2ED267DB5067}" presName="child2" presStyleLbl="bgAcc1" presStyleIdx="1" presStyleCnt="4"/>
      <dgm:spPr/>
      <dgm:t>
        <a:bodyPr/>
        <a:lstStyle/>
        <a:p>
          <a:endParaRPr lang="ru-RU"/>
        </a:p>
      </dgm:t>
    </dgm:pt>
    <dgm:pt modelId="{B5C2A129-F0B4-4C9E-A136-E5CF51A55E81}" type="pres">
      <dgm:prSet presAssocID="{C9D6B289-939C-48E6-B523-2ED267DB506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359E2A-AD12-403D-8457-A7B7ECF03913}" type="pres">
      <dgm:prSet presAssocID="{C9D6B289-939C-48E6-B523-2ED267DB5067}" presName="child3group" presStyleCnt="0"/>
      <dgm:spPr/>
    </dgm:pt>
    <dgm:pt modelId="{10A8CF62-2A88-4928-8AAD-99941BD2A3AD}" type="pres">
      <dgm:prSet presAssocID="{C9D6B289-939C-48E6-B523-2ED267DB5067}" presName="child3" presStyleLbl="bgAcc1" presStyleIdx="2" presStyleCnt="4"/>
      <dgm:spPr/>
      <dgm:t>
        <a:bodyPr/>
        <a:lstStyle/>
        <a:p>
          <a:endParaRPr lang="ru-RU"/>
        </a:p>
      </dgm:t>
    </dgm:pt>
    <dgm:pt modelId="{F0F0BDF2-BB46-4AE2-A40C-D91AB5157A38}" type="pres">
      <dgm:prSet presAssocID="{C9D6B289-939C-48E6-B523-2ED267DB506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54CD78-4E11-43BF-94AF-B75A824A1B3B}" type="pres">
      <dgm:prSet presAssocID="{C9D6B289-939C-48E6-B523-2ED267DB5067}" presName="child4group" presStyleCnt="0"/>
      <dgm:spPr/>
    </dgm:pt>
    <dgm:pt modelId="{048FC722-2A6F-4ACB-B3B4-462E2F39C8C6}" type="pres">
      <dgm:prSet presAssocID="{C9D6B289-939C-48E6-B523-2ED267DB5067}" presName="child4" presStyleLbl="bgAcc1" presStyleIdx="3" presStyleCnt="4" custLinFactNeighborX="-5130" custLinFactNeighborY="5482"/>
      <dgm:spPr/>
      <dgm:t>
        <a:bodyPr/>
        <a:lstStyle/>
        <a:p>
          <a:endParaRPr lang="ru-RU"/>
        </a:p>
      </dgm:t>
    </dgm:pt>
    <dgm:pt modelId="{F71025E7-E47F-479D-A667-49B47A9E0368}" type="pres">
      <dgm:prSet presAssocID="{C9D6B289-939C-48E6-B523-2ED267DB506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08CE85-E3BD-45B3-A998-28209A0CDF94}" type="pres">
      <dgm:prSet presAssocID="{C9D6B289-939C-48E6-B523-2ED267DB5067}" presName="childPlaceholder" presStyleCnt="0"/>
      <dgm:spPr/>
    </dgm:pt>
    <dgm:pt modelId="{A6EF52A5-B86B-4BF4-BEC1-9389EA871632}" type="pres">
      <dgm:prSet presAssocID="{C9D6B289-939C-48E6-B523-2ED267DB5067}" presName="circle" presStyleCnt="0"/>
      <dgm:spPr/>
    </dgm:pt>
    <dgm:pt modelId="{3AD7D90A-D9AC-41B5-91D0-613C56348FBC}" type="pres">
      <dgm:prSet presAssocID="{C9D6B289-939C-48E6-B523-2ED267DB506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02576D-4BA3-4181-B56F-0739760F1881}" type="pres">
      <dgm:prSet presAssocID="{C9D6B289-939C-48E6-B523-2ED267DB506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753310-0391-4F44-84C7-7F77AFE4A098}" type="pres">
      <dgm:prSet presAssocID="{C9D6B289-939C-48E6-B523-2ED267DB506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AAFF5-BC17-4E0F-B447-3C4E048E680A}" type="pres">
      <dgm:prSet presAssocID="{C9D6B289-939C-48E6-B523-2ED267DB506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C5A455-EA94-4B14-AF13-7D3DD0FA05F7}" type="pres">
      <dgm:prSet presAssocID="{C9D6B289-939C-48E6-B523-2ED267DB5067}" presName="quadrantPlaceholder" presStyleCnt="0"/>
      <dgm:spPr/>
    </dgm:pt>
    <dgm:pt modelId="{4F12B249-5C94-493B-8493-2A09BD2B8447}" type="pres">
      <dgm:prSet presAssocID="{C9D6B289-939C-48E6-B523-2ED267DB5067}" presName="center1" presStyleLbl="fgShp" presStyleIdx="0" presStyleCnt="2"/>
      <dgm:spPr/>
    </dgm:pt>
    <dgm:pt modelId="{084F5431-320E-4136-B462-EDD2B24F2680}" type="pres">
      <dgm:prSet presAssocID="{C9D6B289-939C-48E6-B523-2ED267DB5067}" presName="center2" presStyleLbl="fgShp" presStyleIdx="1" presStyleCnt="2"/>
      <dgm:spPr/>
    </dgm:pt>
  </dgm:ptLst>
  <dgm:cxnLst>
    <dgm:cxn modelId="{2BB847DD-766C-4086-BE04-9DD5B2085397}" type="presOf" srcId="{5FCDC3D5-9257-41C1-9D83-E3EDB67F4DEF}" destId="{A6ABA259-1D4C-4DA2-84FE-698F28973398}" srcOrd="1" destOrd="0" presId="urn:microsoft.com/office/officeart/2005/8/layout/cycle4"/>
    <dgm:cxn modelId="{31C66A66-96B4-4824-9F51-25D0043C14DE}" type="presOf" srcId="{E76F5E29-F1A8-4BC3-9D82-FEAAB6D12A4D}" destId="{94BAAFF5-BC17-4E0F-B447-3C4E048E680A}" srcOrd="0" destOrd="0" presId="urn:microsoft.com/office/officeart/2005/8/layout/cycle4"/>
    <dgm:cxn modelId="{11E68EAE-B717-4BE1-B159-8D85AF2F8AA8}" type="presOf" srcId="{49B3833A-00D0-47EC-8721-C6D0B0B6D5B7}" destId="{B102576D-4BA3-4181-B56F-0739760F1881}" srcOrd="0" destOrd="0" presId="urn:microsoft.com/office/officeart/2005/8/layout/cycle4"/>
    <dgm:cxn modelId="{EE1369A1-A5B8-454D-B700-B262F83C18F2}" type="presOf" srcId="{9370C06E-A7FC-458D-B0BD-B3D295ABC206}" destId="{10A8CF62-2A88-4928-8AAD-99941BD2A3AD}" srcOrd="0" destOrd="0" presId="urn:microsoft.com/office/officeart/2005/8/layout/cycle4"/>
    <dgm:cxn modelId="{C628BFD4-D3F1-4A8F-AD8B-C12DBA85E3B6}" type="presOf" srcId="{675E2BBD-657B-4ACD-AFDD-61C52F937381}" destId="{048FC722-2A6F-4ACB-B3B4-462E2F39C8C6}" srcOrd="0" destOrd="0" presId="urn:microsoft.com/office/officeart/2005/8/layout/cycle4"/>
    <dgm:cxn modelId="{EB3D24C4-5471-4CC1-926C-3B889148D3D0}" srcId="{C9D6B289-939C-48E6-B523-2ED267DB5067}" destId="{2930AC1D-574E-49C7-8813-7A86429FF9EC}" srcOrd="2" destOrd="0" parTransId="{E28C6664-F40D-4D85-8D69-DF3DF383F99E}" sibTransId="{989EFEE0-8CA1-459D-938E-8C89C983734A}"/>
    <dgm:cxn modelId="{8F221203-76DC-4C2B-BA2F-EE3A9151AE5B}" srcId="{C9D6B289-939C-48E6-B523-2ED267DB5067}" destId="{E76F5E29-F1A8-4BC3-9D82-FEAAB6D12A4D}" srcOrd="3" destOrd="0" parTransId="{B6E23B4D-08AD-4466-919E-3F28D44F28EA}" sibTransId="{F331F635-FB8F-40CA-A15B-5E2183FD7B96}"/>
    <dgm:cxn modelId="{835DED35-FDE9-417B-9EB8-8EC66D995769}" srcId="{C9D6B289-939C-48E6-B523-2ED267DB5067}" destId="{78BA8999-6569-4D07-ACAA-0491E013C956}" srcOrd="0" destOrd="0" parTransId="{B62FF8D8-D6DA-4377-B476-3E7A06E90E09}" sibTransId="{9107E78B-1ED5-42D5-87FD-4CCB3056CDD0}"/>
    <dgm:cxn modelId="{C932EDAA-A1A0-49B5-8282-E0FF9FC11770}" type="presOf" srcId="{C9D6B289-939C-48E6-B523-2ED267DB5067}" destId="{BBC6E7F1-30BF-4C32-86B8-A98F5E04C92C}" srcOrd="0" destOrd="0" presId="urn:microsoft.com/office/officeart/2005/8/layout/cycle4"/>
    <dgm:cxn modelId="{3D2C3C9F-E649-4DA1-BBEF-BABD9D758AC5}" srcId="{C9D6B289-939C-48E6-B523-2ED267DB5067}" destId="{49B3833A-00D0-47EC-8721-C6D0B0B6D5B7}" srcOrd="1" destOrd="0" parTransId="{D939A202-AC77-42B7-BD6C-0DD30211B0F4}" sibTransId="{D9C5C9F1-AC8A-4CA1-BCBE-3DD9061F5DE0}"/>
    <dgm:cxn modelId="{D87D3D74-17E7-49C6-A93D-00E5BA3866C1}" type="presOf" srcId="{CC32C69B-FFE0-4CAF-88C2-45C0A217C1CB}" destId="{3330902D-F251-413E-B064-0B1B75FF5944}" srcOrd="0" destOrd="0" presId="urn:microsoft.com/office/officeart/2005/8/layout/cycle4"/>
    <dgm:cxn modelId="{BC43EB2B-BC25-4D6F-96ED-963A57F41595}" srcId="{78BA8999-6569-4D07-ACAA-0491E013C956}" destId="{5FCDC3D5-9257-41C1-9D83-E3EDB67F4DEF}" srcOrd="0" destOrd="0" parTransId="{FBF873C5-7AA0-40DB-B9CE-03FE900F2A85}" sibTransId="{E130CE57-8F17-4696-808C-EB6C1FA7DCC4}"/>
    <dgm:cxn modelId="{5A18B700-6678-41E0-B648-E05344EA1917}" type="presOf" srcId="{CD2A494E-7BFB-4A44-89D9-7B2ECBE71497}" destId="{A6ABA259-1D4C-4DA2-84FE-698F28973398}" srcOrd="1" destOrd="1" presId="urn:microsoft.com/office/officeart/2005/8/layout/cycle4"/>
    <dgm:cxn modelId="{1CF65B8F-BBA3-46AA-B18F-29077BEE7413}" srcId="{E76F5E29-F1A8-4BC3-9D82-FEAAB6D12A4D}" destId="{675E2BBD-657B-4ACD-AFDD-61C52F937381}" srcOrd="0" destOrd="0" parTransId="{C19BFB6C-3B22-4432-A7C6-2C3AB099663E}" sibTransId="{8C9FD155-DE42-4DA1-A691-8C3D19AC967F}"/>
    <dgm:cxn modelId="{40F873D8-CCD1-4FB4-A980-C14DCEAE748A}" type="presOf" srcId="{675E2BBD-657B-4ACD-AFDD-61C52F937381}" destId="{F71025E7-E47F-479D-A667-49B47A9E0368}" srcOrd="1" destOrd="0" presId="urn:microsoft.com/office/officeart/2005/8/layout/cycle4"/>
    <dgm:cxn modelId="{18646E02-FA68-4827-AC1F-F99C078EC933}" srcId="{78BA8999-6569-4D07-ACAA-0491E013C956}" destId="{CD2A494E-7BFB-4A44-89D9-7B2ECBE71497}" srcOrd="1" destOrd="0" parTransId="{A7B1E9D8-CE68-4DAE-8EB0-599DF275405A}" sibTransId="{F797B760-C495-474C-AEC8-387BD72A87B8}"/>
    <dgm:cxn modelId="{CAC48ABD-D2A8-4FC4-AF45-BDA087D592FF}" srcId="{49B3833A-00D0-47EC-8721-C6D0B0B6D5B7}" destId="{CC32C69B-FFE0-4CAF-88C2-45C0A217C1CB}" srcOrd="0" destOrd="0" parTransId="{1187583A-380A-4C2A-A8F2-BE50A0D10DB6}" sibTransId="{A7AF79DC-D6F0-4C86-A67C-358B17DA05D9}"/>
    <dgm:cxn modelId="{8FB0E99C-F859-434E-9D09-4702211A477C}" srcId="{2930AC1D-574E-49C7-8813-7A86429FF9EC}" destId="{9370C06E-A7FC-458D-B0BD-B3D295ABC206}" srcOrd="0" destOrd="0" parTransId="{B07C6A44-D6BB-4DA8-B3F5-BD905D50229C}" sibTransId="{7819D161-7C9B-4F4C-9EC9-2CA0845E96B4}"/>
    <dgm:cxn modelId="{F5B4B8F3-2ECB-480B-A549-3E1325B24985}" type="presOf" srcId="{9370C06E-A7FC-458D-B0BD-B3D295ABC206}" destId="{F0F0BDF2-BB46-4AE2-A40C-D91AB5157A38}" srcOrd="1" destOrd="0" presId="urn:microsoft.com/office/officeart/2005/8/layout/cycle4"/>
    <dgm:cxn modelId="{2E93E6B3-9537-4F0B-9AD5-E76B1281C067}" type="presOf" srcId="{5FCDC3D5-9257-41C1-9D83-E3EDB67F4DEF}" destId="{A3F3C4E5-2DE4-49B6-863C-BC4C2F32CF49}" srcOrd="0" destOrd="0" presId="urn:microsoft.com/office/officeart/2005/8/layout/cycle4"/>
    <dgm:cxn modelId="{86769CC0-FFB4-48D4-9577-CC234C44D483}" type="presOf" srcId="{2930AC1D-574E-49C7-8813-7A86429FF9EC}" destId="{61753310-0391-4F44-84C7-7F77AFE4A098}" srcOrd="0" destOrd="0" presId="urn:microsoft.com/office/officeart/2005/8/layout/cycle4"/>
    <dgm:cxn modelId="{1BBB9ED7-C34D-441C-95C4-494BBE0F6F36}" type="presOf" srcId="{78BA8999-6569-4D07-ACAA-0491E013C956}" destId="{3AD7D90A-D9AC-41B5-91D0-613C56348FBC}" srcOrd="0" destOrd="0" presId="urn:microsoft.com/office/officeart/2005/8/layout/cycle4"/>
    <dgm:cxn modelId="{0B37FA91-C4A3-40B4-B04B-D7471CC170F3}" type="presOf" srcId="{CC32C69B-FFE0-4CAF-88C2-45C0A217C1CB}" destId="{B5C2A129-F0B4-4C9E-A136-E5CF51A55E81}" srcOrd="1" destOrd="0" presId="urn:microsoft.com/office/officeart/2005/8/layout/cycle4"/>
    <dgm:cxn modelId="{A0A8B1C9-6F36-4034-9F7D-424D4AF94B0A}" type="presOf" srcId="{CD2A494E-7BFB-4A44-89D9-7B2ECBE71497}" destId="{A3F3C4E5-2DE4-49B6-863C-BC4C2F32CF49}" srcOrd="0" destOrd="1" presId="urn:microsoft.com/office/officeart/2005/8/layout/cycle4"/>
    <dgm:cxn modelId="{254D4F9C-E899-4C0A-80DA-B2BC1995FC66}" type="presParOf" srcId="{BBC6E7F1-30BF-4C32-86B8-A98F5E04C92C}" destId="{7A93B8EF-FDF2-4048-83C8-8CC7C921A69E}" srcOrd="0" destOrd="0" presId="urn:microsoft.com/office/officeart/2005/8/layout/cycle4"/>
    <dgm:cxn modelId="{FB10C69D-3354-41C1-9396-01C5D9DBBB28}" type="presParOf" srcId="{7A93B8EF-FDF2-4048-83C8-8CC7C921A69E}" destId="{B638241A-083D-4700-B74F-B75FA8A252FD}" srcOrd="0" destOrd="0" presId="urn:microsoft.com/office/officeart/2005/8/layout/cycle4"/>
    <dgm:cxn modelId="{9713AEF9-36F9-4FB2-B6AC-9DC6525997B0}" type="presParOf" srcId="{B638241A-083D-4700-B74F-B75FA8A252FD}" destId="{A3F3C4E5-2DE4-49B6-863C-BC4C2F32CF49}" srcOrd="0" destOrd="0" presId="urn:microsoft.com/office/officeart/2005/8/layout/cycle4"/>
    <dgm:cxn modelId="{ABCDB923-BF09-413B-B120-7263E979EF3B}" type="presParOf" srcId="{B638241A-083D-4700-B74F-B75FA8A252FD}" destId="{A6ABA259-1D4C-4DA2-84FE-698F28973398}" srcOrd="1" destOrd="0" presId="urn:microsoft.com/office/officeart/2005/8/layout/cycle4"/>
    <dgm:cxn modelId="{17518B3C-E8F8-424F-A46F-E4DFFB3ABEB7}" type="presParOf" srcId="{7A93B8EF-FDF2-4048-83C8-8CC7C921A69E}" destId="{D789FD9E-A56C-40F7-9FA8-E9E26E4C0BEA}" srcOrd="1" destOrd="0" presId="urn:microsoft.com/office/officeart/2005/8/layout/cycle4"/>
    <dgm:cxn modelId="{21CF6DA8-54A0-4C7D-99A1-A741FF2B9BD3}" type="presParOf" srcId="{D789FD9E-A56C-40F7-9FA8-E9E26E4C0BEA}" destId="{3330902D-F251-413E-B064-0B1B75FF5944}" srcOrd="0" destOrd="0" presId="urn:microsoft.com/office/officeart/2005/8/layout/cycle4"/>
    <dgm:cxn modelId="{28F27CAD-73DA-43F8-B2F2-F2B33F8ACCF9}" type="presParOf" srcId="{D789FD9E-A56C-40F7-9FA8-E9E26E4C0BEA}" destId="{B5C2A129-F0B4-4C9E-A136-E5CF51A55E81}" srcOrd="1" destOrd="0" presId="urn:microsoft.com/office/officeart/2005/8/layout/cycle4"/>
    <dgm:cxn modelId="{836341E0-E61A-4500-A114-EFBFA56A0D7C}" type="presParOf" srcId="{7A93B8EF-FDF2-4048-83C8-8CC7C921A69E}" destId="{BA359E2A-AD12-403D-8457-A7B7ECF03913}" srcOrd="2" destOrd="0" presId="urn:microsoft.com/office/officeart/2005/8/layout/cycle4"/>
    <dgm:cxn modelId="{D0B23AF0-0F6A-49EB-B487-9F34C277395F}" type="presParOf" srcId="{BA359E2A-AD12-403D-8457-A7B7ECF03913}" destId="{10A8CF62-2A88-4928-8AAD-99941BD2A3AD}" srcOrd="0" destOrd="0" presId="urn:microsoft.com/office/officeart/2005/8/layout/cycle4"/>
    <dgm:cxn modelId="{7CD007E8-A2D7-4AA4-8BA1-6B85741357DD}" type="presParOf" srcId="{BA359E2A-AD12-403D-8457-A7B7ECF03913}" destId="{F0F0BDF2-BB46-4AE2-A40C-D91AB5157A38}" srcOrd="1" destOrd="0" presId="urn:microsoft.com/office/officeart/2005/8/layout/cycle4"/>
    <dgm:cxn modelId="{5B8D8B12-EA76-40A1-97C8-85AA10C52A20}" type="presParOf" srcId="{7A93B8EF-FDF2-4048-83C8-8CC7C921A69E}" destId="{BB54CD78-4E11-43BF-94AF-B75A824A1B3B}" srcOrd="3" destOrd="0" presId="urn:microsoft.com/office/officeart/2005/8/layout/cycle4"/>
    <dgm:cxn modelId="{620CD196-2F88-496A-BB10-507F893E5F4A}" type="presParOf" srcId="{BB54CD78-4E11-43BF-94AF-B75A824A1B3B}" destId="{048FC722-2A6F-4ACB-B3B4-462E2F39C8C6}" srcOrd="0" destOrd="0" presId="urn:microsoft.com/office/officeart/2005/8/layout/cycle4"/>
    <dgm:cxn modelId="{6A332F9D-0D3F-4910-B156-D901E767BB91}" type="presParOf" srcId="{BB54CD78-4E11-43BF-94AF-B75A824A1B3B}" destId="{F71025E7-E47F-479D-A667-49B47A9E0368}" srcOrd="1" destOrd="0" presId="urn:microsoft.com/office/officeart/2005/8/layout/cycle4"/>
    <dgm:cxn modelId="{CEE96C99-76E2-4A2D-B0FE-C2690B5B7F2E}" type="presParOf" srcId="{7A93B8EF-FDF2-4048-83C8-8CC7C921A69E}" destId="{1108CE85-E3BD-45B3-A998-28209A0CDF94}" srcOrd="4" destOrd="0" presId="urn:microsoft.com/office/officeart/2005/8/layout/cycle4"/>
    <dgm:cxn modelId="{FCBCC12F-5A4D-4E27-9F42-C6B433C0CD25}" type="presParOf" srcId="{BBC6E7F1-30BF-4C32-86B8-A98F5E04C92C}" destId="{A6EF52A5-B86B-4BF4-BEC1-9389EA871632}" srcOrd="1" destOrd="0" presId="urn:microsoft.com/office/officeart/2005/8/layout/cycle4"/>
    <dgm:cxn modelId="{81DA64E0-F0D9-4943-B9B3-B20A49113DA5}" type="presParOf" srcId="{A6EF52A5-B86B-4BF4-BEC1-9389EA871632}" destId="{3AD7D90A-D9AC-41B5-91D0-613C56348FBC}" srcOrd="0" destOrd="0" presId="urn:microsoft.com/office/officeart/2005/8/layout/cycle4"/>
    <dgm:cxn modelId="{10553B44-F7CB-4B56-AEF5-E1D8A559BF8F}" type="presParOf" srcId="{A6EF52A5-B86B-4BF4-BEC1-9389EA871632}" destId="{B102576D-4BA3-4181-B56F-0739760F1881}" srcOrd="1" destOrd="0" presId="urn:microsoft.com/office/officeart/2005/8/layout/cycle4"/>
    <dgm:cxn modelId="{5A1F501B-110C-4DC3-8650-6FF6C11A2856}" type="presParOf" srcId="{A6EF52A5-B86B-4BF4-BEC1-9389EA871632}" destId="{61753310-0391-4F44-84C7-7F77AFE4A098}" srcOrd="2" destOrd="0" presId="urn:microsoft.com/office/officeart/2005/8/layout/cycle4"/>
    <dgm:cxn modelId="{56B535CC-2F33-4987-A32B-3DAF9A6E0E71}" type="presParOf" srcId="{A6EF52A5-B86B-4BF4-BEC1-9389EA871632}" destId="{94BAAFF5-BC17-4E0F-B447-3C4E048E680A}" srcOrd="3" destOrd="0" presId="urn:microsoft.com/office/officeart/2005/8/layout/cycle4"/>
    <dgm:cxn modelId="{4AFA61D3-B00F-4494-BAFB-4CEFE6346733}" type="presParOf" srcId="{A6EF52A5-B86B-4BF4-BEC1-9389EA871632}" destId="{6DC5A455-EA94-4B14-AF13-7D3DD0FA05F7}" srcOrd="4" destOrd="0" presId="urn:microsoft.com/office/officeart/2005/8/layout/cycle4"/>
    <dgm:cxn modelId="{6DAEDD6C-A19E-4655-8ED1-BD3385000800}" type="presParOf" srcId="{BBC6E7F1-30BF-4C32-86B8-A98F5E04C92C}" destId="{4F12B249-5C94-493B-8493-2A09BD2B8447}" srcOrd="2" destOrd="0" presId="urn:microsoft.com/office/officeart/2005/8/layout/cycle4"/>
    <dgm:cxn modelId="{4706FCCD-11E1-4A26-8E30-5828A317F474}" type="presParOf" srcId="{BBC6E7F1-30BF-4C32-86B8-A98F5E04C92C}" destId="{084F5431-320E-4136-B462-EDD2B24F268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8CF62-2A88-4928-8AAD-99941BD2A3AD}">
      <dsp:nvSpPr>
        <dsp:cNvPr id="0" name=""/>
        <dsp:cNvSpPr/>
      </dsp:nvSpPr>
      <dsp:spPr>
        <a:xfrm>
          <a:off x="4553522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рекламы</a:t>
          </a:r>
          <a:endParaRPr lang="ru-RU" sz="1500" kern="1200" dirty="0"/>
        </a:p>
      </dsp:txBody>
      <dsp:txXfrm>
        <a:off x="5215486" y="3270941"/>
        <a:ext cx="1414687" cy="963510"/>
      </dsp:txXfrm>
    </dsp:sp>
    <dsp:sp modelId="{048FC722-2A6F-4ACB-B3B4-462E2F39C8C6}">
      <dsp:nvSpPr>
        <dsp:cNvPr id="0" name=""/>
        <dsp:cNvSpPr/>
      </dsp:nvSpPr>
      <dsp:spPr>
        <a:xfrm>
          <a:off x="1008323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продаж</a:t>
          </a:r>
          <a:endParaRPr lang="ru-RU" sz="1500" kern="1200" dirty="0"/>
        </a:p>
      </dsp:txBody>
      <dsp:txXfrm>
        <a:off x="1038299" y="3270941"/>
        <a:ext cx="1414687" cy="963510"/>
      </dsp:txXfrm>
    </dsp:sp>
    <dsp:sp modelId="{3330902D-F251-413E-B064-0B1B75FF5944}">
      <dsp:nvSpPr>
        <dsp:cNvPr id="0" name=""/>
        <dsp:cNvSpPr/>
      </dsp:nvSpPr>
      <dsp:spPr>
        <a:xfrm>
          <a:off x="4553522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</dsp:txBody>
      <dsp:txXfrm>
        <a:off x="5215486" y="29976"/>
        <a:ext cx="1414687" cy="963510"/>
      </dsp:txXfrm>
    </dsp:sp>
    <dsp:sp modelId="{A3F3C4E5-2DE4-49B6-863C-BC4C2F32CF49}">
      <dsp:nvSpPr>
        <dsp:cNvPr id="0" name=""/>
        <dsp:cNvSpPr/>
      </dsp:nvSpPr>
      <dsp:spPr>
        <a:xfrm>
          <a:off x="1116393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Отдел аналитики</a:t>
          </a:r>
          <a:endParaRPr lang="ru-RU" sz="1500" kern="1200" dirty="0"/>
        </a:p>
      </dsp:txBody>
      <dsp:txXfrm>
        <a:off x="1146369" y="29976"/>
        <a:ext cx="1414687" cy="963510"/>
      </dsp:txXfrm>
    </dsp:sp>
    <dsp:sp modelId="{3AD7D90A-D9AC-41B5-91D0-613C56348FBC}">
      <dsp:nvSpPr>
        <dsp:cNvPr id="0" name=""/>
        <dsp:cNvSpPr/>
      </dsp:nvSpPr>
      <dsp:spPr>
        <a:xfrm>
          <a:off x="1999130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Анализ</a:t>
          </a:r>
          <a:endParaRPr lang="ru-RU" sz="1700" kern="1200" dirty="0"/>
        </a:p>
      </dsp:txBody>
      <dsp:txXfrm>
        <a:off x="2539956" y="783898"/>
        <a:ext cx="1305671" cy="1305671"/>
      </dsp:txXfrm>
    </dsp:sp>
    <dsp:sp modelId="{B102576D-4BA3-4181-B56F-0739760F1881}">
      <dsp:nvSpPr>
        <dsp:cNvPr id="0" name=""/>
        <dsp:cNvSpPr/>
      </dsp:nvSpPr>
      <dsp:spPr>
        <a:xfrm rot="5400000">
          <a:off x="3930916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Оценка</a:t>
          </a:r>
          <a:endParaRPr lang="ru-RU" sz="1700" kern="1200" dirty="0"/>
        </a:p>
      </dsp:txBody>
      <dsp:txXfrm rot="-5400000">
        <a:off x="3930916" y="783898"/>
        <a:ext cx="1305671" cy="1305671"/>
      </dsp:txXfrm>
    </dsp:sp>
    <dsp:sp modelId="{61753310-0391-4F44-84C7-7F77AFE4A098}">
      <dsp:nvSpPr>
        <dsp:cNvPr id="0" name=""/>
        <dsp:cNvSpPr/>
      </dsp:nvSpPr>
      <dsp:spPr>
        <a:xfrm rot="10800000">
          <a:off x="3930916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Маркетинг</a:t>
          </a:r>
          <a:endParaRPr lang="ru-RU" sz="1700" kern="1200" dirty="0"/>
        </a:p>
      </dsp:txBody>
      <dsp:txXfrm rot="10800000">
        <a:off x="3930916" y="2174858"/>
        <a:ext cx="1305671" cy="1305671"/>
      </dsp:txXfrm>
    </dsp:sp>
    <dsp:sp modelId="{94BAAFF5-BC17-4E0F-B447-3C4E048E680A}">
      <dsp:nvSpPr>
        <dsp:cNvPr id="0" name=""/>
        <dsp:cNvSpPr/>
      </dsp:nvSpPr>
      <dsp:spPr>
        <a:xfrm rot="16200000">
          <a:off x="1999130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Продажи</a:t>
          </a:r>
          <a:endParaRPr lang="ru-RU" sz="1700" kern="1200" dirty="0"/>
        </a:p>
      </dsp:txBody>
      <dsp:txXfrm rot="5400000">
        <a:off x="2539956" y="2174858"/>
        <a:ext cx="1305671" cy="1305671"/>
      </dsp:txXfrm>
    </dsp:sp>
    <dsp:sp modelId="{4F12B249-5C94-493B-8493-2A09BD2B8447}">
      <dsp:nvSpPr>
        <dsp:cNvPr id="0" name=""/>
        <dsp:cNvSpPr/>
      </dsp:nvSpPr>
      <dsp:spPr>
        <a:xfrm>
          <a:off x="3569506" y="1748415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5431-320E-4136-B462-EDD2B24F2680}">
      <dsp:nvSpPr>
        <dsp:cNvPr id="0" name=""/>
        <dsp:cNvSpPr/>
      </dsp:nvSpPr>
      <dsp:spPr>
        <a:xfrm rot="10800000">
          <a:off x="3569506" y="1961636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0026F-E079-49AD-9FBA-5CD445AE5484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2AE2-C345-40E5-9E60-AC4646088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7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4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2AE2-C345-40E5-9E60-AC4646088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5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E3D2-D9CF-47B4-93E3-4AA9B5C8238D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E223-6B04-4DF3-9008-339AFB3AE128}" type="datetime1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5413-FCF8-4A49-A5A6-469470E916BE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D462-A24F-4A0E-A506-A3FBCBA44AA5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D536-C0C6-4240-B6C5-EB76AB69E2C5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D81F-01A5-4314-9DFD-0A02CA6AF742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CEF-3A4A-4F4C-A86C-026D2624DF56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7E76-E482-4540-B80E-473CC92AD59C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513A-8E6E-4B43-9139-01197944751D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2C5-2A35-4FCB-AA1A-C923AE1EC252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F3B2-2DD7-496F-B2FF-D9E865478B70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BF9-6B9F-4592-A52E-38469DEBC615}" type="datetime1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1865-ADD7-40E9-90AD-1196266175BB}" type="datetime1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F7B0-6CB4-47F8-8EE8-36ECFE61830E}" type="datetime1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50A3-843C-44B8-A54C-93DA59F96E9B}" type="datetime1">
              <a:rPr lang="ru-RU" smtClean="0"/>
              <a:t>28.05.2021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301-F1BB-48B4-AB29-DEEEBD1C78E6}" type="datetime1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D40F-4744-4C21-9D3D-1E8CBB9F39AB}" type="datetime1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12653E-1172-44D8-ACFD-5A29EAE67B13}" type="datetime1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title"/>
          </p:nvPr>
        </p:nvSpPr>
        <p:spPr>
          <a:xfrm>
            <a:off x="1500935" y="898901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Выпускная</a:t>
            </a:r>
            <a:r>
              <a:rPr dirty="0"/>
              <a:t> </a:t>
            </a:r>
            <a:r>
              <a:rPr dirty="0" err="1"/>
              <a:t>квалификационная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бакалавра</a:t>
            </a:r>
            <a:endParaRPr dirty="0"/>
          </a:p>
        </p:txBody>
      </p:sp>
      <p:sp>
        <p:nvSpPr>
          <p:cNvPr id="95" name="Подзаголовок 2"/>
          <p:cNvSpPr txBox="1">
            <a:spLocks noGrp="1"/>
          </p:cNvSpPr>
          <p:nvPr>
            <p:ph idx="1"/>
          </p:nvPr>
        </p:nvSpPr>
        <p:spPr>
          <a:xfrm>
            <a:off x="1767970" y="3153614"/>
            <a:ext cx="10018713" cy="1418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	Разработка </a:t>
            </a:r>
            <a:r>
              <a:rPr lang="en-US" dirty="0"/>
              <a:t>CRM-</a:t>
            </a:r>
            <a:r>
              <a:rPr lang="ru-RU" dirty="0"/>
              <a:t>системы на </a:t>
            </a:r>
            <a:r>
              <a:rPr lang="en-US" dirty="0"/>
              <a:t>Python/Django</a:t>
            </a:r>
            <a:endParaRPr dirty="0"/>
          </a:p>
        </p:txBody>
      </p:sp>
      <p:sp>
        <p:nvSpPr>
          <p:cNvPr id="96" name="TextBox 3"/>
          <p:cNvSpPr txBox="1"/>
          <p:nvPr/>
        </p:nvSpPr>
        <p:spPr>
          <a:xfrm>
            <a:off x="2488393" y="4713986"/>
            <a:ext cx="842618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Автор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группы</a:t>
            </a:r>
            <a:r>
              <a:rPr dirty="0"/>
              <a:t> М3О-412Б-17 </a:t>
            </a:r>
            <a:r>
              <a:rPr lang="ru-RU" dirty="0" smtClean="0"/>
              <a:t>Столбунов Ярослав Андреевич</a:t>
            </a:r>
            <a:endParaRPr dirty="0"/>
          </a:p>
        </p:txBody>
      </p:sp>
      <p:sp>
        <p:nvSpPr>
          <p:cNvPr id="97" name="TextBox 4"/>
          <p:cNvSpPr txBox="1"/>
          <p:nvPr/>
        </p:nvSpPr>
        <p:spPr>
          <a:xfrm>
            <a:off x="3012625" y="5070934"/>
            <a:ext cx="7822174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dirty="0" err="1"/>
              <a:t>доцент</a:t>
            </a:r>
            <a:r>
              <a:rPr dirty="0"/>
              <a:t> </a:t>
            </a:r>
            <a:r>
              <a:rPr dirty="0" err="1"/>
              <a:t>к.т.н</a:t>
            </a:r>
            <a:r>
              <a:rPr dirty="0"/>
              <a:t> </a:t>
            </a:r>
            <a:r>
              <a:rPr dirty="0" err="1"/>
              <a:t>Склеймин</a:t>
            </a:r>
            <a:r>
              <a:rPr dirty="0"/>
              <a:t> </a:t>
            </a:r>
            <a:r>
              <a:rPr dirty="0" err="1"/>
              <a:t>Юрий</a:t>
            </a:r>
            <a:r>
              <a:rPr dirty="0"/>
              <a:t> </a:t>
            </a:r>
            <a:r>
              <a:rPr dirty="0" err="1"/>
              <a:t>Борисович</a:t>
            </a:r>
            <a:endParaRPr dirty="0"/>
          </a:p>
        </p:txBody>
      </p:sp>
      <p:sp>
        <p:nvSpPr>
          <p:cNvPr id="98" name="TextBox 5"/>
          <p:cNvSpPr txBox="1"/>
          <p:nvPr/>
        </p:nvSpPr>
        <p:spPr>
          <a:xfrm>
            <a:off x="5414673" y="6030528"/>
            <a:ext cx="1362654" cy="311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Москва 2021</a:t>
            </a:r>
          </a:p>
        </p:txBody>
      </p:sp>
      <p:pic>
        <p:nvPicPr>
          <p:cNvPr id="99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01" y="313200"/>
            <a:ext cx="971152" cy="97115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7"/>
          <p:cNvSpPr txBox="1"/>
          <p:nvPr/>
        </p:nvSpPr>
        <p:spPr>
          <a:xfrm>
            <a:off x="3323915" y="250963"/>
            <a:ext cx="6372752" cy="540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Федеральное</a:t>
            </a:r>
            <a:r>
              <a:rPr dirty="0"/>
              <a:t> </a:t>
            </a:r>
            <a:r>
              <a:rPr dirty="0" err="1"/>
              <a:t>государственное</a:t>
            </a:r>
            <a:r>
              <a:rPr dirty="0"/>
              <a:t> </a:t>
            </a:r>
            <a:r>
              <a:rPr dirty="0" err="1"/>
              <a:t>бюджетное</a:t>
            </a:r>
            <a:r>
              <a:rPr dirty="0"/>
              <a:t> </a:t>
            </a:r>
            <a:r>
              <a:rPr dirty="0" err="1"/>
              <a:t>образовательное</a:t>
            </a:r>
            <a:r>
              <a:rPr dirty="0"/>
              <a:t> </a:t>
            </a:r>
            <a:r>
              <a:rPr dirty="0" err="1"/>
              <a:t>учреждение</a:t>
            </a:r>
            <a:r>
              <a:rPr dirty="0"/>
              <a:t> </a:t>
            </a:r>
            <a:r>
              <a:rPr dirty="0" err="1"/>
              <a:t>высшего</a:t>
            </a:r>
            <a:r>
              <a:rPr dirty="0"/>
              <a:t> </a:t>
            </a:r>
            <a:r>
              <a:rPr dirty="0" err="1"/>
              <a:t>образования</a:t>
            </a:r>
            <a:endParaRPr dirty="0"/>
          </a:p>
        </p:txBody>
      </p:sp>
      <p:sp>
        <p:nvSpPr>
          <p:cNvPr id="101" name="TextBox 8"/>
          <p:cNvSpPr txBox="1"/>
          <p:nvPr/>
        </p:nvSpPr>
        <p:spPr>
          <a:xfrm>
            <a:off x="3426917" y="798776"/>
            <a:ext cx="6166748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«МОСКОВСКИЙ АВИАЦИОННЫЙ ИНСТИТУТ»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133732" y="1117790"/>
            <a:ext cx="6040914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(НАЦИОНАЛЬНЫЙ ИССЛЕДОВАТЕЛЬСКИЙ УНИВЕРСИТЕТ)</a:t>
            </a:r>
          </a:p>
        </p:txBody>
      </p:sp>
      <p:sp>
        <p:nvSpPr>
          <p:cNvPr id="103" name="TextBox 12"/>
          <p:cNvSpPr txBox="1"/>
          <p:nvPr/>
        </p:nvSpPr>
        <p:spPr>
          <a:xfrm>
            <a:off x="2797353" y="1991675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Институт</a:t>
            </a:r>
            <a:r>
              <a:rPr dirty="0"/>
              <a:t> №3 «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информатика</a:t>
            </a:r>
            <a:r>
              <a:rPr dirty="0"/>
              <a:t> и </a:t>
            </a:r>
            <a:r>
              <a:rPr dirty="0" err="1"/>
              <a:t>электроэнергетика</a:t>
            </a:r>
            <a:r>
              <a:rPr dirty="0"/>
              <a:t>»</a:t>
            </a:r>
          </a:p>
        </p:txBody>
      </p:sp>
      <p:sp>
        <p:nvSpPr>
          <p:cNvPr id="104" name="TextBox 13"/>
          <p:cNvSpPr txBox="1"/>
          <p:nvPr/>
        </p:nvSpPr>
        <p:spPr>
          <a:xfrm>
            <a:off x="2815404" y="2366990"/>
            <a:ext cx="6562426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err="1"/>
              <a:t>Кафедра</a:t>
            </a:r>
            <a:r>
              <a:rPr dirty="0"/>
              <a:t> 307 «</a:t>
            </a:r>
            <a:r>
              <a:rPr dirty="0" err="1"/>
              <a:t>Цифровые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и </a:t>
            </a:r>
            <a:r>
              <a:rPr dirty="0" err="1"/>
              <a:t>информационные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»</a:t>
            </a:r>
          </a:p>
        </p:txBody>
      </p:sp>
      <p:sp>
        <p:nvSpPr>
          <p:cNvPr id="105" name="Прямая соединительная линия 15"/>
          <p:cNvSpPr/>
          <p:nvPr/>
        </p:nvSpPr>
        <p:spPr>
          <a:xfrm>
            <a:off x="1897573" y="1502164"/>
            <a:ext cx="9017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82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"/>
            <a:ext cx="8973102" cy="5652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44" y="565265"/>
            <a:ext cx="11640833" cy="592761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65947" y="1122219"/>
            <a:ext cx="7724467" cy="540327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07365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57942" y="707366"/>
            <a:ext cx="11662756" cy="578550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1697368" y="1733492"/>
            <a:ext cx="4933116" cy="310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</a:t>
            </a:r>
            <a:r>
              <a:rPr lang="ru-RU" dirty="0"/>
              <a:t>функциональность </a:t>
            </a:r>
          </a:p>
          <a:p>
            <a:r>
              <a:rPr lang="ru-RU" dirty="0" smtClean="0"/>
              <a:t>Удаления</a:t>
            </a:r>
          </a:p>
          <a:p>
            <a:r>
              <a:rPr lang="ru-RU" dirty="0" smtClean="0"/>
              <a:t>Изменения</a:t>
            </a:r>
          </a:p>
          <a:p>
            <a:r>
              <a:rPr lang="ru-RU" dirty="0"/>
              <a:t> Д</a:t>
            </a:r>
            <a:r>
              <a:rPr lang="ru-RU" dirty="0" smtClean="0"/>
              <a:t>обавления </a:t>
            </a:r>
            <a:endParaRPr lang="ru-RU" dirty="0"/>
          </a:p>
        </p:txBody>
      </p:sp>
      <p:pic>
        <p:nvPicPr>
          <p:cNvPr id="30" name="Рисунок 29"/>
          <p:cNvPicPr/>
          <p:nvPr/>
        </p:nvPicPr>
        <p:blipFill>
          <a:blip r:embed="rId2"/>
          <a:stretch>
            <a:fillRect/>
          </a:stretch>
        </p:blipFill>
        <p:spPr>
          <a:xfrm>
            <a:off x="3544137" y="2808894"/>
            <a:ext cx="354330" cy="320675"/>
          </a:xfrm>
          <a:prstGeom prst="rect">
            <a:avLst/>
          </a:prstGeom>
        </p:spPr>
      </p:pic>
      <p:pic>
        <p:nvPicPr>
          <p:cNvPr id="31" name="Рисунок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721302" y="3284509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4"/>
          <a:stretch>
            <a:fillRect/>
          </a:stretch>
        </p:blipFill>
        <p:spPr>
          <a:xfrm>
            <a:off x="3890587" y="3906203"/>
            <a:ext cx="330200" cy="3098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765" y="936823"/>
            <a:ext cx="10106025" cy="1047750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07" y="2921396"/>
            <a:ext cx="3567809" cy="3585104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836" y="2921395"/>
            <a:ext cx="3464186" cy="354815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85788" y="6286989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76376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84" y="769483"/>
            <a:ext cx="11478249" cy="57233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6728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60" y="672860"/>
            <a:ext cx="11624862" cy="584306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781395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1" y="781396"/>
            <a:ext cx="11506692" cy="576903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40833" y="64928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Построение </a:t>
            </a:r>
            <a:r>
              <a:rPr lang="ru-RU" dirty="0" smtClean="0"/>
              <a:t>аналитика –бизнесов процессов 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4641832" y="1122219"/>
            <a:ext cx="3080692" cy="52287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704109" y="1122220"/>
            <a:ext cx="9706494" cy="1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было проведено несколько различных типов тестирования системы. По результатам тестирования не было выявлено критических недостатков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3"/>
          <p:cNvSpPr txBox="1">
            <a:spLocks/>
          </p:cNvSpPr>
          <p:nvPr/>
        </p:nvSpPr>
        <p:spPr>
          <a:xfrm>
            <a:off x="1704109" y="2735337"/>
            <a:ext cx="3800884" cy="366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видов  -нагрузочное тестирование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теста 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540775" y="621868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704109" y="1271846"/>
            <a:ext cx="9706494" cy="306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соответствии с техническим заданием на квалификационную работу бакалавра, разработана автоматизированная система </a:t>
            </a:r>
            <a:r>
              <a:rPr lang="ru-RU" dirty="0" smtClean="0"/>
              <a:t>управления взаимоотношениями </a:t>
            </a:r>
            <a:r>
              <a:rPr lang="ru-RU" dirty="0"/>
              <a:t>с клиентами (</a:t>
            </a:r>
            <a:r>
              <a:rPr lang="en-US" dirty="0"/>
              <a:t>CRM</a:t>
            </a:r>
            <a:r>
              <a:rPr lang="ru-RU" dirty="0"/>
              <a:t>), использующая технологии </a:t>
            </a:r>
            <a:r>
              <a:rPr lang="en-US" dirty="0"/>
              <a:t>Python</a:t>
            </a:r>
            <a:r>
              <a:rPr lang="ru-RU" dirty="0"/>
              <a:t> и </a:t>
            </a:r>
            <a:r>
              <a:rPr lang="en-US" dirty="0" err="1"/>
              <a:t>Django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58189"/>
            <a:ext cx="10018713" cy="140762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и 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4304319"/>
            <a:ext cx="9942508" cy="1562812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Разработать автоматизированную систему управления взаимоотношениями с клиентами (</a:t>
            </a:r>
            <a:r>
              <a:rPr lang="en-US" dirty="0" smtClean="0"/>
              <a:t>CRM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с использованием технологий </a:t>
            </a:r>
            <a:r>
              <a:rPr lang="en-US" dirty="0"/>
              <a:t>Python/Django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408104" y="1517015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CRM-стратегия </a:t>
            </a:r>
            <a:r>
              <a:rPr lang="ru-RU" dirty="0"/>
              <a:t>– это представление компании о том, как работать с существующими клиентами и привлекать новых, принимая во внимание </a:t>
            </a:r>
            <a:r>
              <a:rPr lang="ru-RU" dirty="0" smtClean="0"/>
              <a:t>факт, </a:t>
            </a:r>
            <a:r>
              <a:rPr lang="ru-RU" dirty="0"/>
              <a:t>что клиент является центральным элементом бизнеса.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84309" y="2910667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CRM-</a:t>
            </a:r>
            <a:r>
              <a:rPr lang="ru-RU" dirty="0" smtClean="0"/>
              <a:t>система – это информационная система, созданная с целью упрощения взаимодействия с клиентами компании и реализующая </a:t>
            </a:r>
            <a:r>
              <a:rPr lang="en-US" dirty="0" smtClean="0"/>
              <a:t>CRM-</a:t>
            </a:r>
            <a:r>
              <a:rPr lang="ru-RU" dirty="0" smtClean="0"/>
              <a:t>стратегию.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266181" y="6264275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79" y="600075"/>
            <a:ext cx="10141477" cy="51432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70659"/>
            <a:ext cx="10018713" cy="1752599"/>
          </a:xfrm>
        </p:spPr>
        <p:txBody>
          <a:bodyPr/>
          <a:lstStyle/>
          <a:p>
            <a:r>
              <a:rPr lang="ru-RU" dirty="0" smtClean="0"/>
              <a:t>Оператор и его задачи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28260176"/>
              </p:ext>
            </p:extLst>
          </p:nvPr>
        </p:nvGraphicFramePr>
        <p:xfrm>
          <a:off x="2256258" y="1396539"/>
          <a:ext cx="7776544" cy="42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1971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pic>
        <p:nvPicPr>
          <p:cNvPr id="4" name="Рисунок 3" descr="amocrm-rabochij-sto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40" y="1288473"/>
            <a:ext cx="4912475" cy="372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06" y="1288473"/>
            <a:ext cx="5277157" cy="37282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563140" y="5016731"/>
            <a:ext cx="4093531" cy="1123604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AmoCrm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651607" y="5016731"/>
            <a:ext cx="4093531" cy="1123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Битрикс24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5751" y="0"/>
            <a:ext cx="10018713" cy="814647"/>
          </a:xfrm>
        </p:spPr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6325" y="2452255"/>
            <a:ext cx="6628911" cy="39137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828798" y="814647"/>
            <a:ext cx="5120641" cy="163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Взаимодействие клиента и сервера приложения происходит через </a:t>
            </a:r>
            <a:r>
              <a:rPr lang="en-US" dirty="0" smtClean="0"/>
              <a:t>HTTP/S </a:t>
            </a:r>
            <a:r>
              <a:rPr lang="ru-RU" dirty="0" smtClean="0"/>
              <a:t>запросы 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071359" y="814647"/>
            <a:ext cx="5120641" cy="163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 языке </a:t>
            </a:r>
            <a:r>
              <a:rPr lang="en-US" dirty="0" smtClean="0"/>
              <a:t>Python </a:t>
            </a:r>
            <a:r>
              <a:rPr lang="ru-RU" dirty="0" smtClean="0"/>
              <a:t>реализуется с помощью</a:t>
            </a:r>
            <a:r>
              <a:rPr lang="en-US" dirty="0" smtClean="0"/>
              <a:t> </a:t>
            </a:r>
            <a:r>
              <a:rPr lang="ru-RU" dirty="0" smtClean="0"/>
              <a:t>различных </a:t>
            </a:r>
            <a:r>
              <a:rPr lang="ru-RU" dirty="0" err="1" smtClean="0"/>
              <a:t>фреймворков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767156" y="2452255"/>
            <a:ext cx="2827308" cy="153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СУБД- </a:t>
            </a:r>
            <a:r>
              <a:rPr lang="en-US" dirty="0" err="1" smtClean="0"/>
              <a:t>Postgresql</a:t>
            </a:r>
            <a:endParaRPr lang="ru-RU" dirty="0" smtClean="0"/>
          </a:p>
          <a:p>
            <a:r>
              <a:rPr lang="ru-RU" dirty="0" smtClean="0"/>
              <a:t>Фреймворк - </a:t>
            </a:r>
            <a:r>
              <a:rPr lang="en-US" dirty="0" smtClean="0"/>
              <a:t>Django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572" y="3984567"/>
            <a:ext cx="2792892" cy="1226381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en-US" dirty="0" smtClean="0"/>
              <a:t>MVC</a:t>
            </a:r>
            <a:r>
              <a:rPr lang="ru-RU" dirty="0" smtClean="0"/>
              <a:t> – </a:t>
            </a:r>
            <a:r>
              <a:rPr lang="en-US" dirty="0" smtClean="0"/>
              <a:t>model-view-controller</a:t>
            </a:r>
            <a:endParaRPr lang="ru-RU" dirty="0"/>
          </a:p>
        </p:txBody>
      </p:sp>
      <p:pic>
        <p:nvPicPr>
          <p:cNvPr id="5" name="Рисунок 4" descr="https://tproger.ru/s3/uploads/2018/07/Img-2-2x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84" y="1524792"/>
            <a:ext cx="4099270" cy="324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mdn.mozillademos.org/files/13931/basic-djan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5" y="1381248"/>
            <a:ext cx="4997450" cy="45755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51855" y="6149656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оператора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58836" y="914400"/>
            <a:ext cx="6400800" cy="55036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951855" y="6052937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000" y="182880"/>
            <a:ext cx="10018713" cy="989215"/>
          </a:xfrm>
        </p:spPr>
        <p:txBody>
          <a:bodyPr/>
          <a:lstStyle/>
          <a:p>
            <a:r>
              <a:rPr lang="ru-RU" dirty="0" smtClean="0"/>
              <a:t>Авторизация оператора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16" y="1113905"/>
            <a:ext cx="9405364" cy="500818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320</TotalTime>
  <Words>338</Words>
  <Application>Microsoft Office PowerPoint</Application>
  <PresentationFormat>Широкоэкранный</PresentationFormat>
  <Paragraphs>82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Параллакс</vt:lpstr>
      <vt:lpstr>Выпускная квалификационная работа бакалавра</vt:lpstr>
      <vt:lpstr>Определения и постановка задачи</vt:lpstr>
      <vt:lpstr>Презентация PowerPoint</vt:lpstr>
      <vt:lpstr>Оператор и его задачи</vt:lpstr>
      <vt:lpstr>Существующие решения</vt:lpstr>
      <vt:lpstr>Технологии</vt:lpstr>
      <vt:lpstr>MVC – model-view-controller</vt:lpstr>
      <vt:lpstr>Регистрация оператора</vt:lpstr>
      <vt:lpstr>Авторизация оператора</vt:lpstr>
      <vt:lpstr>Работа с воронкой продаж</vt:lpstr>
      <vt:lpstr>Работа с воронкой продаж</vt:lpstr>
      <vt:lpstr>Сделки или «кейсы»</vt:lpstr>
      <vt:lpstr>Сделки или «кейсы»</vt:lpstr>
      <vt:lpstr>Задачи менеджеров</vt:lpstr>
      <vt:lpstr>Клиенты</vt:lpstr>
      <vt:lpstr>Статистика</vt:lpstr>
      <vt:lpstr>Построение аналитика –бизнесов процессов </vt:lpstr>
      <vt:lpstr>Тестирование и развертывание  системы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Ярослав Столбунов</cp:lastModifiedBy>
  <cp:revision>35</cp:revision>
  <dcterms:created xsi:type="dcterms:W3CDTF">2021-05-18T16:56:54Z</dcterms:created>
  <dcterms:modified xsi:type="dcterms:W3CDTF">2021-05-28T10:58:40Z</dcterms:modified>
</cp:coreProperties>
</file>