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9"/>
  </p:notesMasterIdLst>
  <p:sldIdLst>
    <p:sldId id="281" r:id="rId2"/>
    <p:sldId id="259" r:id="rId3"/>
    <p:sldId id="282" r:id="rId4"/>
    <p:sldId id="280" r:id="rId5"/>
    <p:sldId id="273" r:id="rId6"/>
    <p:sldId id="263" r:id="rId7"/>
    <p:sldId id="265" r:id="rId8"/>
    <p:sldId id="267" r:id="rId9"/>
    <p:sldId id="269" r:id="rId10"/>
    <p:sldId id="270" r:id="rId11"/>
    <p:sldId id="268" r:id="rId12"/>
    <p:sldId id="271" r:id="rId13"/>
    <p:sldId id="274" r:id="rId14"/>
    <p:sldId id="283" r:id="rId15"/>
    <p:sldId id="284" r:id="rId16"/>
    <p:sldId id="278" r:id="rId17"/>
    <p:sldId id="27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0026F-E079-49AD-9FBA-5CD445AE5484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2AE2-C345-40E5-9E60-AC4646088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776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2AE2-C345-40E5-9E60-AC4646088EE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274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2AE2-C345-40E5-9E60-AC4646088EE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754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E3D2-D9CF-47B4-93E3-4AA9B5C8238D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13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E223-6B04-4DF3-9008-339AFB3AE128}" type="datetime1">
              <a:rPr lang="ru-RU" smtClean="0"/>
              <a:t>03.06.2021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3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5413-FCF8-4A49-A5A6-469470E916BE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979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D462-A24F-4A0E-A506-A3FBCBA44AA5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805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D536-C0C6-4240-B6C5-EB76AB69E2C5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27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D81F-01A5-4314-9DFD-0A02CA6AF742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128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ACEF-3A4A-4F4C-A86C-026D2624DF56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242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7E76-E482-4540-B80E-473CC92AD59C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533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513A-8E6E-4B43-9139-01197944751D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19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2C5-2A35-4FCB-AA1A-C923AE1EC252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05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F3B2-2DD7-496F-B2FF-D9E865478B70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83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ABF9-6B9F-4592-A52E-38469DEBC615}" type="datetime1">
              <a:rPr lang="ru-RU" smtClean="0"/>
              <a:t>03.06.2021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47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1865-ADD7-40E9-90AD-1196266175BB}" type="datetime1">
              <a:rPr lang="ru-RU" smtClean="0"/>
              <a:t>03.06.2021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21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F7B0-6CB4-47F8-8EE8-36ECFE61830E}" type="datetime1">
              <a:rPr lang="ru-RU" smtClean="0"/>
              <a:t>03.06.2021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34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50A3-843C-44B8-A54C-93DA59F96E9B}" type="datetime1">
              <a:rPr lang="ru-RU" smtClean="0"/>
              <a:t>03.06.2021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08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301-F1BB-48B4-AB29-DEEEBD1C78E6}" type="datetime1">
              <a:rPr lang="ru-RU" smtClean="0"/>
              <a:t>03.06.2021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32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D40F-4744-4C21-9D3D-1E8CBB9F39AB}" type="datetime1">
              <a:rPr lang="ru-RU" smtClean="0"/>
              <a:t>03.06.2021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4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12653E-1172-44D8-ACFD-5A29EAE67B13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43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Заголовок 1"/>
          <p:cNvSpPr txBox="1">
            <a:spLocks noGrp="1"/>
          </p:cNvSpPr>
          <p:nvPr>
            <p:ph type="title"/>
          </p:nvPr>
        </p:nvSpPr>
        <p:spPr>
          <a:xfrm>
            <a:off x="1500935" y="898901"/>
            <a:ext cx="10018713" cy="17525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 err="1"/>
              <a:t>Выпускная</a:t>
            </a:r>
            <a:r>
              <a:rPr dirty="0"/>
              <a:t> </a:t>
            </a:r>
            <a:r>
              <a:rPr dirty="0" err="1"/>
              <a:t>квалификационная</a:t>
            </a:r>
            <a:r>
              <a:rPr dirty="0"/>
              <a:t> </a:t>
            </a:r>
            <a:r>
              <a:rPr dirty="0" err="1"/>
              <a:t>работа</a:t>
            </a:r>
            <a:r>
              <a:rPr dirty="0"/>
              <a:t> </a:t>
            </a:r>
            <a:r>
              <a:rPr dirty="0" err="1"/>
              <a:t>бакалавра</a:t>
            </a:r>
            <a:endParaRPr dirty="0"/>
          </a:p>
        </p:txBody>
      </p:sp>
      <p:sp>
        <p:nvSpPr>
          <p:cNvPr id="95" name="Подзаголовок 2"/>
          <p:cNvSpPr txBox="1">
            <a:spLocks noGrp="1"/>
          </p:cNvSpPr>
          <p:nvPr>
            <p:ph idx="1"/>
          </p:nvPr>
        </p:nvSpPr>
        <p:spPr>
          <a:xfrm>
            <a:off x="1767970" y="3153614"/>
            <a:ext cx="10018713" cy="14184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	</a:t>
            </a:r>
            <a:r>
              <a:rPr lang="ru-RU" dirty="0"/>
              <a:t>	</a:t>
            </a:r>
            <a:r>
              <a:rPr lang="ru-RU" dirty="0" smtClean="0"/>
              <a:t>	Разработка </a:t>
            </a:r>
            <a:r>
              <a:rPr lang="en-US" dirty="0"/>
              <a:t>CRM-</a:t>
            </a:r>
            <a:r>
              <a:rPr lang="ru-RU" dirty="0"/>
              <a:t>системы на </a:t>
            </a:r>
            <a:r>
              <a:rPr lang="en-US" dirty="0"/>
              <a:t>Python/Django</a:t>
            </a:r>
            <a:endParaRPr dirty="0"/>
          </a:p>
        </p:txBody>
      </p:sp>
      <p:sp>
        <p:nvSpPr>
          <p:cNvPr id="96" name="TextBox 3"/>
          <p:cNvSpPr txBox="1"/>
          <p:nvPr/>
        </p:nvSpPr>
        <p:spPr>
          <a:xfrm>
            <a:off x="2488393" y="4713986"/>
            <a:ext cx="842618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 err="1"/>
              <a:t>Автор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: </a:t>
            </a:r>
            <a:r>
              <a:rPr dirty="0" err="1"/>
              <a:t>студент</a:t>
            </a:r>
            <a:r>
              <a:rPr dirty="0"/>
              <a:t> </a:t>
            </a:r>
            <a:r>
              <a:rPr dirty="0" err="1"/>
              <a:t>группы</a:t>
            </a:r>
            <a:r>
              <a:rPr dirty="0"/>
              <a:t> М3О-412Б-17 </a:t>
            </a:r>
            <a:r>
              <a:rPr lang="ru-RU" dirty="0" smtClean="0"/>
              <a:t>Столбунов Ярослав Андреевич</a:t>
            </a:r>
            <a:endParaRPr dirty="0"/>
          </a:p>
        </p:txBody>
      </p:sp>
      <p:sp>
        <p:nvSpPr>
          <p:cNvPr id="97" name="TextBox 4"/>
          <p:cNvSpPr txBox="1"/>
          <p:nvPr/>
        </p:nvSpPr>
        <p:spPr>
          <a:xfrm>
            <a:off x="3012625" y="5070934"/>
            <a:ext cx="7822174" cy="34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 err="1"/>
              <a:t>Научный</a:t>
            </a:r>
            <a:r>
              <a:rPr dirty="0"/>
              <a:t> </a:t>
            </a:r>
            <a:r>
              <a:rPr dirty="0" err="1"/>
              <a:t>руководитель</a:t>
            </a:r>
            <a:r>
              <a:rPr dirty="0"/>
              <a:t>: </a:t>
            </a:r>
            <a:r>
              <a:rPr dirty="0" err="1"/>
              <a:t>доцент</a:t>
            </a:r>
            <a:r>
              <a:rPr dirty="0"/>
              <a:t> </a:t>
            </a:r>
            <a:r>
              <a:rPr dirty="0" err="1"/>
              <a:t>к.т.н</a:t>
            </a:r>
            <a:r>
              <a:rPr dirty="0"/>
              <a:t> </a:t>
            </a:r>
            <a:r>
              <a:rPr dirty="0" err="1"/>
              <a:t>Склеймин</a:t>
            </a:r>
            <a:r>
              <a:rPr dirty="0"/>
              <a:t> </a:t>
            </a:r>
            <a:r>
              <a:rPr dirty="0" err="1"/>
              <a:t>Юрий</a:t>
            </a:r>
            <a:r>
              <a:rPr dirty="0"/>
              <a:t> </a:t>
            </a:r>
            <a:r>
              <a:rPr dirty="0" err="1"/>
              <a:t>Борисович</a:t>
            </a:r>
            <a:endParaRPr dirty="0"/>
          </a:p>
        </p:txBody>
      </p:sp>
      <p:sp>
        <p:nvSpPr>
          <p:cNvPr id="98" name="TextBox 5"/>
          <p:cNvSpPr txBox="1"/>
          <p:nvPr/>
        </p:nvSpPr>
        <p:spPr>
          <a:xfrm>
            <a:off x="5414673" y="6030528"/>
            <a:ext cx="1362654" cy="311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Москва 2021</a:t>
            </a:r>
          </a:p>
        </p:txBody>
      </p:sp>
      <p:pic>
        <p:nvPicPr>
          <p:cNvPr id="99" name="Рисунок 6" descr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201" y="313200"/>
            <a:ext cx="971152" cy="971152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TextBox 7"/>
          <p:cNvSpPr txBox="1"/>
          <p:nvPr/>
        </p:nvSpPr>
        <p:spPr>
          <a:xfrm>
            <a:off x="3323915" y="250963"/>
            <a:ext cx="6372752" cy="540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 err="1"/>
              <a:t>Федеральное</a:t>
            </a:r>
            <a:r>
              <a:rPr dirty="0"/>
              <a:t> </a:t>
            </a:r>
            <a:r>
              <a:rPr dirty="0" err="1"/>
              <a:t>государственное</a:t>
            </a:r>
            <a:r>
              <a:rPr dirty="0"/>
              <a:t> </a:t>
            </a:r>
            <a:r>
              <a:rPr dirty="0" err="1"/>
              <a:t>бюджетное</a:t>
            </a:r>
            <a:r>
              <a:rPr dirty="0"/>
              <a:t> </a:t>
            </a:r>
            <a:r>
              <a:rPr dirty="0" err="1"/>
              <a:t>образовательное</a:t>
            </a:r>
            <a:r>
              <a:rPr dirty="0"/>
              <a:t> </a:t>
            </a:r>
            <a:r>
              <a:rPr dirty="0" err="1"/>
              <a:t>учреждение</a:t>
            </a:r>
            <a:r>
              <a:rPr dirty="0"/>
              <a:t> </a:t>
            </a:r>
            <a:r>
              <a:rPr dirty="0" err="1"/>
              <a:t>высшего</a:t>
            </a:r>
            <a:r>
              <a:rPr dirty="0"/>
              <a:t> </a:t>
            </a:r>
            <a:r>
              <a:rPr dirty="0" err="1"/>
              <a:t>образования</a:t>
            </a:r>
            <a:endParaRPr dirty="0"/>
          </a:p>
        </p:txBody>
      </p:sp>
      <p:sp>
        <p:nvSpPr>
          <p:cNvPr id="101" name="TextBox 8"/>
          <p:cNvSpPr txBox="1"/>
          <p:nvPr/>
        </p:nvSpPr>
        <p:spPr>
          <a:xfrm>
            <a:off x="3426917" y="798776"/>
            <a:ext cx="6166748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«МОСКОВСКИЙ АВИАЦИОННЫЙ ИНСТИТУТ»</a:t>
            </a:r>
          </a:p>
        </p:txBody>
      </p:sp>
      <p:sp>
        <p:nvSpPr>
          <p:cNvPr id="102" name="TextBox 9"/>
          <p:cNvSpPr txBox="1"/>
          <p:nvPr/>
        </p:nvSpPr>
        <p:spPr>
          <a:xfrm>
            <a:off x="3133732" y="1117790"/>
            <a:ext cx="6040914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(НАЦИОНАЛЬНЫЙ ИССЛЕДОВАТЕЛЬСКИЙ УНИВЕРСИТЕТ)</a:t>
            </a:r>
          </a:p>
        </p:txBody>
      </p:sp>
      <p:sp>
        <p:nvSpPr>
          <p:cNvPr id="103" name="TextBox 12"/>
          <p:cNvSpPr txBox="1"/>
          <p:nvPr/>
        </p:nvSpPr>
        <p:spPr>
          <a:xfrm>
            <a:off x="2797353" y="1991675"/>
            <a:ext cx="6562426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 err="1"/>
              <a:t>Институт</a:t>
            </a:r>
            <a:r>
              <a:rPr dirty="0"/>
              <a:t> №3 «</a:t>
            </a:r>
            <a:r>
              <a:rPr dirty="0" err="1"/>
              <a:t>Системы</a:t>
            </a:r>
            <a:r>
              <a:rPr dirty="0"/>
              <a:t> </a:t>
            </a:r>
            <a:r>
              <a:rPr dirty="0" err="1"/>
              <a:t>управления</a:t>
            </a:r>
            <a:r>
              <a:rPr dirty="0"/>
              <a:t>, </a:t>
            </a:r>
            <a:r>
              <a:rPr dirty="0" err="1"/>
              <a:t>информатика</a:t>
            </a:r>
            <a:r>
              <a:rPr dirty="0"/>
              <a:t> и </a:t>
            </a:r>
            <a:r>
              <a:rPr dirty="0" err="1"/>
              <a:t>электроэнергетика</a:t>
            </a:r>
            <a:r>
              <a:rPr dirty="0"/>
              <a:t>»</a:t>
            </a:r>
          </a:p>
        </p:txBody>
      </p:sp>
      <p:sp>
        <p:nvSpPr>
          <p:cNvPr id="104" name="TextBox 13"/>
          <p:cNvSpPr txBox="1"/>
          <p:nvPr/>
        </p:nvSpPr>
        <p:spPr>
          <a:xfrm>
            <a:off x="2815404" y="2366990"/>
            <a:ext cx="6562426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 err="1"/>
              <a:t>Кафедра</a:t>
            </a:r>
            <a:r>
              <a:rPr dirty="0"/>
              <a:t> 307 «</a:t>
            </a:r>
            <a:r>
              <a:rPr dirty="0" err="1"/>
              <a:t>Цифровые</a:t>
            </a:r>
            <a:r>
              <a:rPr dirty="0"/>
              <a:t> </a:t>
            </a:r>
            <a:r>
              <a:rPr dirty="0" err="1"/>
              <a:t>технологии</a:t>
            </a:r>
            <a:r>
              <a:rPr dirty="0"/>
              <a:t> и </a:t>
            </a:r>
            <a:r>
              <a:rPr dirty="0" err="1"/>
              <a:t>информационные</a:t>
            </a:r>
            <a:r>
              <a:rPr dirty="0"/>
              <a:t> </a:t>
            </a:r>
            <a:r>
              <a:rPr dirty="0" err="1"/>
              <a:t>системы</a:t>
            </a:r>
            <a:r>
              <a:rPr dirty="0"/>
              <a:t>»</a:t>
            </a:r>
          </a:p>
        </p:txBody>
      </p:sp>
      <p:sp>
        <p:nvSpPr>
          <p:cNvPr id="105" name="Прямая соединительная линия 15"/>
          <p:cNvSpPr/>
          <p:nvPr/>
        </p:nvSpPr>
        <p:spPr>
          <a:xfrm>
            <a:off x="1897573" y="1502164"/>
            <a:ext cx="901700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823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67285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Клиенты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5960" y="672860"/>
            <a:ext cx="11624862" cy="5843063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94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122218"/>
          </a:xfrm>
        </p:spPr>
        <p:txBody>
          <a:bodyPr/>
          <a:lstStyle/>
          <a:p>
            <a:r>
              <a:rPr lang="ru-RU" dirty="0" smtClean="0"/>
              <a:t>Работа с данными</a:t>
            </a:r>
            <a:endParaRPr lang="ru-RU" dirty="0"/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7718059" y="6116296"/>
            <a:ext cx="2466558" cy="547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Изменение</a:t>
            </a:r>
          </a:p>
        </p:txBody>
      </p:sp>
      <p:pic>
        <p:nvPicPr>
          <p:cNvPr id="31" name="Рисунок 30"/>
          <p:cNvPicPr/>
          <p:nvPr/>
        </p:nvPicPr>
        <p:blipFill>
          <a:blip r:embed="rId2"/>
          <a:stretch>
            <a:fillRect/>
          </a:stretch>
        </p:blipFill>
        <p:spPr>
          <a:xfrm>
            <a:off x="9790282" y="6202801"/>
            <a:ext cx="394335" cy="330835"/>
          </a:xfrm>
          <a:prstGeom prst="rect">
            <a:avLst/>
          </a:prstGeom>
        </p:spPr>
      </p:pic>
      <p:pic>
        <p:nvPicPr>
          <p:cNvPr id="32" name="Рисунок 31"/>
          <p:cNvPicPr/>
          <p:nvPr/>
        </p:nvPicPr>
        <p:blipFill>
          <a:blip r:embed="rId3"/>
          <a:stretch>
            <a:fillRect/>
          </a:stretch>
        </p:blipFill>
        <p:spPr>
          <a:xfrm>
            <a:off x="4789901" y="6294322"/>
            <a:ext cx="330200" cy="309880"/>
          </a:xfrm>
          <a:prstGeom prst="rect">
            <a:avLst/>
          </a:prstGeom>
        </p:spPr>
      </p:pic>
      <p:pic>
        <p:nvPicPr>
          <p:cNvPr id="37" name="Рисунок 3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02" y="1005840"/>
            <a:ext cx="5316271" cy="5151201"/>
          </a:xfrm>
          <a:prstGeom prst="rect">
            <a:avLst/>
          </a:prstGeom>
        </p:spPr>
      </p:pic>
      <p:pic>
        <p:nvPicPr>
          <p:cNvPr id="38" name="Рисунок 3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65" y="1005840"/>
            <a:ext cx="5130488" cy="5153709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85788" y="6286989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Объект 3"/>
          <p:cNvSpPr txBox="1">
            <a:spLocks/>
          </p:cNvSpPr>
          <p:nvPr/>
        </p:nvSpPr>
        <p:spPr>
          <a:xfrm>
            <a:off x="2665760" y="6202801"/>
            <a:ext cx="3235501" cy="53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Добавление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42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781395"/>
          </a:xfrm>
        </p:spPr>
        <p:txBody>
          <a:bodyPr/>
          <a:lstStyle/>
          <a:p>
            <a:r>
              <a:rPr lang="ru-RU" dirty="0" smtClean="0"/>
              <a:t>Статистика</a:t>
            </a:r>
            <a:endParaRPr lang="ru-RU" dirty="0"/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2571963" y="4738254"/>
            <a:ext cx="8708408" cy="2119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1" y="781396"/>
            <a:ext cx="11506692" cy="5769034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16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122218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2702195" y="3991207"/>
            <a:ext cx="8708408" cy="2119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endParaRPr lang="ru-RU" dirty="0"/>
          </a:p>
        </p:txBody>
      </p:sp>
      <p:sp>
        <p:nvSpPr>
          <p:cNvPr id="10" name="Объект 3"/>
          <p:cNvSpPr txBox="1">
            <a:spLocks/>
          </p:cNvSpPr>
          <p:nvPr/>
        </p:nvSpPr>
        <p:spPr>
          <a:xfrm>
            <a:off x="7240383" y="1122219"/>
            <a:ext cx="4570145" cy="455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Нагрузочное тестирование</a:t>
            </a:r>
          </a:p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52.51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 в секунду обрабатывает сервер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время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теста (30 с)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обработано 1579 запросов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выявлено ошибок ответов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645.67 килобайт данных в секунду передаёт сервер.</a:t>
            </a:r>
          </a:p>
          <a:p>
            <a:endParaRPr lang="ru-RU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11540775" y="6218687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3"/>
          <p:cNvSpPr txBox="1">
            <a:spLocks/>
          </p:cNvSpPr>
          <p:nvPr/>
        </p:nvSpPr>
        <p:spPr>
          <a:xfrm>
            <a:off x="1993479" y="1122219"/>
            <a:ext cx="4846979" cy="3464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интерфейса</a:t>
            </a:r>
          </a:p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продажами корректна</a:t>
            </a:r>
          </a:p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Планировщик работает верно</a:t>
            </a:r>
          </a:p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Меню работает верно</a:t>
            </a:r>
          </a:p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данными корректна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2927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122218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Развёртывание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2702195" y="3991207"/>
            <a:ext cx="8708408" cy="2119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11540775" y="6218687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Передача файлов по локальной сети в Windows 10 | Сеть без пробле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263" y="1200006"/>
            <a:ext cx="9104804" cy="455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33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бъект 3"/>
          <p:cNvSpPr txBox="1">
            <a:spLocks/>
          </p:cNvSpPr>
          <p:nvPr/>
        </p:nvSpPr>
        <p:spPr>
          <a:xfrm>
            <a:off x="2702195" y="3991207"/>
            <a:ext cx="8708408" cy="2119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11540775" y="6218687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311" y="0"/>
            <a:ext cx="5301251" cy="749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6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4518" y="-117205"/>
            <a:ext cx="10018713" cy="1122218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2702195" y="3991207"/>
            <a:ext cx="8708408" cy="2119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endParaRPr lang="ru-RU" dirty="0"/>
          </a:p>
        </p:txBody>
      </p:sp>
      <p:sp>
        <p:nvSpPr>
          <p:cNvPr id="9" name="Объект 3"/>
          <p:cNvSpPr txBox="1">
            <a:spLocks/>
          </p:cNvSpPr>
          <p:nvPr/>
        </p:nvSpPr>
        <p:spPr>
          <a:xfrm>
            <a:off x="2794199" y="1345235"/>
            <a:ext cx="7599349" cy="4521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Реализована работа с продажами</a:t>
            </a:r>
          </a:p>
          <a:p>
            <a:r>
              <a:rPr lang="ru-RU" dirty="0" smtClean="0"/>
              <a:t>Создан планировщик задач</a:t>
            </a:r>
          </a:p>
          <a:p>
            <a:r>
              <a:rPr lang="ru-RU" dirty="0" smtClean="0"/>
              <a:t>Организована работа с данными</a:t>
            </a:r>
          </a:p>
          <a:p>
            <a:r>
              <a:rPr lang="ru-RU" dirty="0" smtClean="0"/>
              <a:t>Обеспечена гибкая система анализа данных</a:t>
            </a:r>
          </a:p>
          <a:p>
            <a:r>
              <a:rPr lang="ru-RU" dirty="0" smtClean="0"/>
              <a:t>Создана возможность локального развёртывания</a:t>
            </a:r>
          </a:p>
          <a:p>
            <a:r>
              <a:rPr lang="ru-RU" dirty="0" smtClean="0"/>
              <a:t>Проведено тестирование системы</a:t>
            </a:r>
            <a:endParaRPr lang="ru-RU" dirty="0"/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71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21572" y="532170"/>
            <a:ext cx="8574622" cy="2616199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08549" y="4395278"/>
            <a:ext cx="6987645" cy="1731201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кафедры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307 «Цифровые технологии и информационные системы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Столбунов Ярослав Андреевич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Учебная группа - М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30-412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266181" y="6264275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5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079" y="600075"/>
            <a:ext cx="10141477" cy="5143231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84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221971"/>
          </a:xfrm>
        </p:spPr>
        <p:txBody>
          <a:bodyPr/>
          <a:lstStyle/>
          <a:p>
            <a:r>
              <a:rPr lang="ru-RU" dirty="0" smtClean="0"/>
              <a:t>Существующие решения</a:t>
            </a:r>
            <a:endParaRPr lang="ru-RU" dirty="0"/>
          </a:p>
        </p:txBody>
      </p:sp>
      <p:pic>
        <p:nvPicPr>
          <p:cNvPr id="4" name="Рисунок 3" descr="amocrm-rabochij-sto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140" y="1288473"/>
            <a:ext cx="4912475" cy="3728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06" y="1288473"/>
            <a:ext cx="5277157" cy="372825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563140" y="5016731"/>
            <a:ext cx="4093531" cy="1123604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AmoCrm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651607" y="5016731"/>
            <a:ext cx="4093531" cy="1123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Битрикс24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11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5751" y="0"/>
            <a:ext cx="10018713" cy="814647"/>
          </a:xfrm>
        </p:spPr>
        <p:txBody>
          <a:bodyPr/>
          <a:lstStyle/>
          <a:p>
            <a:r>
              <a:rPr lang="ru-RU" dirty="0"/>
              <a:t>Т</a:t>
            </a:r>
            <a:r>
              <a:rPr lang="ru-RU" dirty="0" smtClean="0"/>
              <a:t>ехнологии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20733" y="2135980"/>
            <a:ext cx="6628911" cy="3913713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720733" y="814647"/>
            <a:ext cx="5079078" cy="1238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Взаимодействие клиента и сервера приложения происходит через </a:t>
            </a:r>
            <a:r>
              <a:rPr lang="en-US" dirty="0" smtClean="0"/>
              <a:t>HTTP/S </a:t>
            </a:r>
            <a:r>
              <a:rPr lang="ru-RU" dirty="0" smtClean="0"/>
              <a:t>запросы 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8801572" y="603668"/>
            <a:ext cx="2827308" cy="153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СУБД- </a:t>
            </a:r>
            <a:r>
              <a:rPr lang="en-US" dirty="0" err="1" smtClean="0"/>
              <a:t>Postgresql</a:t>
            </a:r>
            <a:endParaRPr lang="en-US" dirty="0" smtClean="0"/>
          </a:p>
          <a:p>
            <a:r>
              <a:rPr lang="ru-RU" dirty="0" smtClean="0"/>
              <a:t>Язык - </a:t>
            </a:r>
            <a:r>
              <a:rPr lang="en-US" dirty="0" smtClean="0"/>
              <a:t>Python</a:t>
            </a:r>
            <a:endParaRPr lang="ru-RU" dirty="0" smtClean="0"/>
          </a:p>
          <a:p>
            <a:r>
              <a:rPr lang="ru-RU" dirty="0" smtClean="0"/>
              <a:t>Фреймворк - </a:t>
            </a:r>
            <a:r>
              <a:rPr lang="en-US" dirty="0" smtClean="0"/>
              <a:t>Django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572" y="2211860"/>
            <a:ext cx="3065276" cy="1537180"/>
          </a:xfrm>
          <a:prstGeom prst="rect">
            <a:avLst/>
          </a:prstGeom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38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7927" y="162098"/>
            <a:ext cx="4649135" cy="139238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структуры </a:t>
            </a:r>
            <a:r>
              <a:rPr lang="ru-RU" dirty="0" smtClean="0"/>
              <a:t>базы данных</a:t>
            </a:r>
            <a:endParaRPr lang="ru-RU" dirty="0"/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2571963" y="4738254"/>
            <a:ext cx="8708408" cy="2119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endParaRPr lang="ru-RU" dirty="0"/>
          </a:p>
        </p:txBody>
      </p:sp>
      <p:pic>
        <p:nvPicPr>
          <p:cNvPr id="8" name="Рисунок 7" descr="myapp_models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37" t="874" r="348" b="16793"/>
          <a:stretch/>
        </p:blipFill>
        <p:spPr bwMode="auto">
          <a:xfrm>
            <a:off x="6489714" y="0"/>
            <a:ext cx="423949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2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89215"/>
          </a:xfrm>
        </p:spPr>
        <p:txBody>
          <a:bodyPr/>
          <a:lstStyle/>
          <a:p>
            <a:r>
              <a:rPr lang="ru-RU" dirty="0" smtClean="0"/>
              <a:t>Регистрация и авторизация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731519" y="989215"/>
            <a:ext cx="5237019" cy="552028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417368" y="6144378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21" t="6325" r="6122" b="11154"/>
          <a:stretch/>
        </p:blipFill>
        <p:spPr>
          <a:xfrm>
            <a:off x="6201294" y="989215"/>
            <a:ext cx="5301728" cy="552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2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1"/>
            <a:ext cx="8973102" cy="56526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Рабочий стол 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4" y="565265"/>
            <a:ext cx="11640833" cy="592761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5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707365"/>
          </a:xfrm>
        </p:spPr>
        <p:txBody>
          <a:bodyPr/>
          <a:lstStyle/>
          <a:p>
            <a:r>
              <a:rPr lang="ru-RU" dirty="0" smtClean="0"/>
              <a:t>Кейсы</a:t>
            </a:r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157942" y="707366"/>
            <a:ext cx="11662756" cy="5785509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1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776376"/>
          </a:xfrm>
        </p:spPr>
        <p:txBody>
          <a:bodyPr/>
          <a:lstStyle/>
          <a:p>
            <a:r>
              <a:rPr lang="ru-RU" dirty="0"/>
              <a:t>Задачи менеджеров</a:t>
            </a:r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162584" y="769483"/>
            <a:ext cx="11478249" cy="5723392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64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356</TotalTime>
  <Words>213</Words>
  <Application>Microsoft Office PowerPoint</Application>
  <PresentationFormat>Широкоэкранный</PresentationFormat>
  <Paragraphs>69</Paragraphs>
  <Slides>17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Times New Roman</vt:lpstr>
      <vt:lpstr>Параллакс</vt:lpstr>
      <vt:lpstr>Выпускная квалификационная работа бакалавра</vt:lpstr>
      <vt:lpstr>Презентация PowerPoint</vt:lpstr>
      <vt:lpstr>Существующие решения</vt:lpstr>
      <vt:lpstr>Технологии</vt:lpstr>
      <vt:lpstr>Разработка структуры базы данных</vt:lpstr>
      <vt:lpstr>Регистрация и авторизация</vt:lpstr>
      <vt:lpstr>Рабочий стол </vt:lpstr>
      <vt:lpstr>Кейсы</vt:lpstr>
      <vt:lpstr>Задачи менеджеров</vt:lpstr>
      <vt:lpstr>Клиенты</vt:lpstr>
      <vt:lpstr>Работа с данными</vt:lpstr>
      <vt:lpstr>Статистика</vt:lpstr>
      <vt:lpstr>Тестирование</vt:lpstr>
      <vt:lpstr>Развёртывание </vt:lpstr>
      <vt:lpstr>Презентация PowerPoint</vt:lpstr>
      <vt:lpstr>Заключение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CRM-системы на Python/Django</dc:title>
  <dc:creator>Ярослав Столбунов</dc:creator>
  <cp:lastModifiedBy>Ярослав Столбунов</cp:lastModifiedBy>
  <cp:revision>44</cp:revision>
  <dcterms:created xsi:type="dcterms:W3CDTF">2021-05-18T16:56:54Z</dcterms:created>
  <dcterms:modified xsi:type="dcterms:W3CDTF">2021-06-03T14:50:30Z</dcterms:modified>
</cp:coreProperties>
</file>