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D6B289-939C-48E6-B523-2ED267DB5067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8BA8999-6569-4D07-ACAA-0491E013C956}">
      <dgm:prSet phldrT="[Текст]"/>
      <dgm:spPr/>
      <dgm:t>
        <a:bodyPr/>
        <a:lstStyle/>
        <a:p>
          <a:r>
            <a:rPr lang="ru-RU" dirty="0" smtClean="0"/>
            <a:t>Анализ</a:t>
          </a:r>
          <a:endParaRPr lang="ru-RU" dirty="0"/>
        </a:p>
      </dgm:t>
    </dgm:pt>
    <dgm:pt modelId="{B62FF8D8-D6DA-4377-B476-3E7A06E90E09}" type="parTrans" cxnId="{835DED35-FDE9-417B-9EB8-8EC66D995769}">
      <dgm:prSet/>
      <dgm:spPr/>
      <dgm:t>
        <a:bodyPr/>
        <a:lstStyle/>
        <a:p>
          <a:endParaRPr lang="ru-RU"/>
        </a:p>
      </dgm:t>
    </dgm:pt>
    <dgm:pt modelId="{9107E78B-1ED5-42D5-87FD-4CCB3056CDD0}" type="sibTrans" cxnId="{835DED35-FDE9-417B-9EB8-8EC66D995769}">
      <dgm:prSet/>
      <dgm:spPr/>
      <dgm:t>
        <a:bodyPr/>
        <a:lstStyle/>
        <a:p>
          <a:endParaRPr lang="ru-RU"/>
        </a:p>
      </dgm:t>
    </dgm:pt>
    <dgm:pt modelId="{5FCDC3D5-9257-41C1-9D83-E3EDB67F4DEF}">
      <dgm:prSet phldrT="[Текст]"/>
      <dgm:spPr/>
      <dgm:t>
        <a:bodyPr/>
        <a:lstStyle/>
        <a:p>
          <a:r>
            <a:rPr lang="ru-RU" dirty="0" smtClean="0"/>
            <a:t>Руководство</a:t>
          </a:r>
          <a:endParaRPr lang="ru-RU" dirty="0"/>
        </a:p>
      </dgm:t>
    </dgm:pt>
    <dgm:pt modelId="{FBF873C5-7AA0-40DB-B9CE-03FE900F2A85}" type="parTrans" cxnId="{BC43EB2B-BC25-4D6F-96ED-963A57F41595}">
      <dgm:prSet/>
      <dgm:spPr/>
      <dgm:t>
        <a:bodyPr/>
        <a:lstStyle/>
        <a:p>
          <a:endParaRPr lang="ru-RU"/>
        </a:p>
      </dgm:t>
    </dgm:pt>
    <dgm:pt modelId="{E130CE57-8F17-4696-808C-EB6C1FA7DCC4}" type="sibTrans" cxnId="{BC43EB2B-BC25-4D6F-96ED-963A57F41595}">
      <dgm:prSet/>
      <dgm:spPr/>
      <dgm:t>
        <a:bodyPr/>
        <a:lstStyle/>
        <a:p>
          <a:endParaRPr lang="ru-RU"/>
        </a:p>
      </dgm:t>
    </dgm:pt>
    <dgm:pt modelId="{49B3833A-00D0-47EC-8721-C6D0B0B6D5B7}">
      <dgm:prSet phldrT="[Текст]"/>
      <dgm:spPr/>
      <dgm:t>
        <a:bodyPr/>
        <a:lstStyle/>
        <a:p>
          <a:r>
            <a:rPr lang="ru-RU" dirty="0" smtClean="0"/>
            <a:t>Оценка</a:t>
          </a:r>
          <a:endParaRPr lang="ru-RU" dirty="0"/>
        </a:p>
      </dgm:t>
    </dgm:pt>
    <dgm:pt modelId="{D939A202-AC77-42B7-BD6C-0DD30211B0F4}" type="parTrans" cxnId="{3D2C3C9F-E649-4DA1-BBEF-BABD9D758AC5}">
      <dgm:prSet/>
      <dgm:spPr/>
      <dgm:t>
        <a:bodyPr/>
        <a:lstStyle/>
        <a:p>
          <a:endParaRPr lang="ru-RU"/>
        </a:p>
      </dgm:t>
    </dgm:pt>
    <dgm:pt modelId="{D9C5C9F1-AC8A-4CA1-BCBE-3DD9061F5DE0}" type="sibTrans" cxnId="{3D2C3C9F-E649-4DA1-BBEF-BABD9D758AC5}">
      <dgm:prSet/>
      <dgm:spPr/>
      <dgm:t>
        <a:bodyPr/>
        <a:lstStyle/>
        <a:p>
          <a:endParaRPr lang="ru-RU"/>
        </a:p>
      </dgm:t>
    </dgm:pt>
    <dgm:pt modelId="{CC32C69B-FFE0-4CAF-88C2-45C0A217C1CB}">
      <dgm:prSet phldrT="[Текст]"/>
      <dgm:spPr/>
      <dgm:t>
        <a:bodyPr/>
        <a:lstStyle/>
        <a:p>
          <a:r>
            <a:rPr lang="ru-RU" dirty="0" smtClean="0"/>
            <a:t>Руководство</a:t>
          </a:r>
          <a:endParaRPr lang="ru-RU" dirty="0"/>
        </a:p>
      </dgm:t>
    </dgm:pt>
    <dgm:pt modelId="{1187583A-380A-4C2A-A8F2-BE50A0D10DB6}" type="parTrans" cxnId="{CAC48ABD-D2A8-4FC4-AF45-BDA087D592FF}">
      <dgm:prSet/>
      <dgm:spPr/>
      <dgm:t>
        <a:bodyPr/>
        <a:lstStyle/>
        <a:p>
          <a:endParaRPr lang="ru-RU"/>
        </a:p>
      </dgm:t>
    </dgm:pt>
    <dgm:pt modelId="{A7AF79DC-D6F0-4C86-A67C-358B17DA05D9}" type="sibTrans" cxnId="{CAC48ABD-D2A8-4FC4-AF45-BDA087D592FF}">
      <dgm:prSet/>
      <dgm:spPr/>
      <dgm:t>
        <a:bodyPr/>
        <a:lstStyle/>
        <a:p>
          <a:endParaRPr lang="ru-RU"/>
        </a:p>
      </dgm:t>
    </dgm:pt>
    <dgm:pt modelId="{2930AC1D-574E-49C7-8813-7A86429FF9EC}">
      <dgm:prSet phldrT="[Текст]"/>
      <dgm:spPr/>
      <dgm:t>
        <a:bodyPr/>
        <a:lstStyle/>
        <a:p>
          <a:r>
            <a:rPr lang="ru-RU" dirty="0" smtClean="0"/>
            <a:t>Маркетинг</a:t>
          </a:r>
          <a:endParaRPr lang="ru-RU" dirty="0"/>
        </a:p>
      </dgm:t>
    </dgm:pt>
    <dgm:pt modelId="{E28C6664-F40D-4D85-8D69-DF3DF383F99E}" type="parTrans" cxnId="{EB3D24C4-5471-4CC1-926C-3B889148D3D0}">
      <dgm:prSet/>
      <dgm:spPr/>
      <dgm:t>
        <a:bodyPr/>
        <a:lstStyle/>
        <a:p>
          <a:endParaRPr lang="ru-RU"/>
        </a:p>
      </dgm:t>
    </dgm:pt>
    <dgm:pt modelId="{989EFEE0-8CA1-459D-938E-8C89C983734A}" type="sibTrans" cxnId="{EB3D24C4-5471-4CC1-926C-3B889148D3D0}">
      <dgm:prSet/>
      <dgm:spPr/>
      <dgm:t>
        <a:bodyPr/>
        <a:lstStyle/>
        <a:p>
          <a:endParaRPr lang="ru-RU"/>
        </a:p>
      </dgm:t>
    </dgm:pt>
    <dgm:pt modelId="{9370C06E-A7FC-458D-B0BD-B3D295ABC206}">
      <dgm:prSet phldrT="[Текст]"/>
      <dgm:spPr/>
      <dgm:t>
        <a:bodyPr/>
        <a:lstStyle/>
        <a:p>
          <a:r>
            <a:rPr lang="ru-RU" dirty="0" smtClean="0"/>
            <a:t>Отдел рекламы</a:t>
          </a:r>
          <a:endParaRPr lang="ru-RU" dirty="0"/>
        </a:p>
      </dgm:t>
    </dgm:pt>
    <dgm:pt modelId="{B07C6A44-D6BB-4DA8-B3F5-BD905D50229C}" type="parTrans" cxnId="{8FB0E99C-F859-434E-9D09-4702211A477C}">
      <dgm:prSet/>
      <dgm:spPr/>
      <dgm:t>
        <a:bodyPr/>
        <a:lstStyle/>
        <a:p>
          <a:endParaRPr lang="ru-RU"/>
        </a:p>
      </dgm:t>
    </dgm:pt>
    <dgm:pt modelId="{7819D161-7C9B-4F4C-9EC9-2CA0845E96B4}" type="sibTrans" cxnId="{8FB0E99C-F859-434E-9D09-4702211A477C}">
      <dgm:prSet/>
      <dgm:spPr/>
      <dgm:t>
        <a:bodyPr/>
        <a:lstStyle/>
        <a:p>
          <a:endParaRPr lang="ru-RU"/>
        </a:p>
      </dgm:t>
    </dgm:pt>
    <dgm:pt modelId="{E76F5E29-F1A8-4BC3-9D82-FEAAB6D12A4D}">
      <dgm:prSet phldrT="[Текст]"/>
      <dgm:spPr/>
      <dgm:t>
        <a:bodyPr/>
        <a:lstStyle/>
        <a:p>
          <a:r>
            <a:rPr lang="ru-RU" dirty="0" smtClean="0"/>
            <a:t>Продажи</a:t>
          </a:r>
          <a:endParaRPr lang="ru-RU" dirty="0"/>
        </a:p>
      </dgm:t>
    </dgm:pt>
    <dgm:pt modelId="{B6E23B4D-08AD-4466-919E-3F28D44F28EA}" type="parTrans" cxnId="{8F221203-76DC-4C2B-BA2F-EE3A9151AE5B}">
      <dgm:prSet/>
      <dgm:spPr/>
      <dgm:t>
        <a:bodyPr/>
        <a:lstStyle/>
        <a:p>
          <a:endParaRPr lang="ru-RU"/>
        </a:p>
      </dgm:t>
    </dgm:pt>
    <dgm:pt modelId="{F331F635-FB8F-40CA-A15B-5E2183FD7B96}" type="sibTrans" cxnId="{8F221203-76DC-4C2B-BA2F-EE3A9151AE5B}">
      <dgm:prSet/>
      <dgm:spPr/>
      <dgm:t>
        <a:bodyPr/>
        <a:lstStyle/>
        <a:p>
          <a:endParaRPr lang="ru-RU"/>
        </a:p>
      </dgm:t>
    </dgm:pt>
    <dgm:pt modelId="{675E2BBD-657B-4ACD-AFDD-61C52F937381}">
      <dgm:prSet phldrT="[Текст]"/>
      <dgm:spPr/>
      <dgm:t>
        <a:bodyPr/>
        <a:lstStyle/>
        <a:p>
          <a:r>
            <a:rPr lang="ru-RU" dirty="0" smtClean="0"/>
            <a:t>Отдел продаж</a:t>
          </a:r>
          <a:endParaRPr lang="ru-RU" dirty="0"/>
        </a:p>
      </dgm:t>
    </dgm:pt>
    <dgm:pt modelId="{C19BFB6C-3B22-4432-A7C6-2C3AB099663E}" type="parTrans" cxnId="{1CF65B8F-BBA3-46AA-B18F-29077BEE7413}">
      <dgm:prSet/>
      <dgm:spPr/>
      <dgm:t>
        <a:bodyPr/>
        <a:lstStyle/>
        <a:p>
          <a:endParaRPr lang="ru-RU"/>
        </a:p>
      </dgm:t>
    </dgm:pt>
    <dgm:pt modelId="{8C9FD155-DE42-4DA1-A691-8C3D19AC967F}" type="sibTrans" cxnId="{1CF65B8F-BBA3-46AA-B18F-29077BEE7413}">
      <dgm:prSet/>
      <dgm:spPr/>
      <dgm:t>
        <a:bodyPr/>
        <a:lstStyle/>
        <a:p>
          <a:endParaRPr lang="ru-RU"/>
        </a:p>
      </dgm:t>
    </dgm:pt>
    <dgm:pt modelId="{CD2A494E-7BFB-4A44-89D9-7B2ECBE71497}">
      <dgm:prSet phldrT="[Текст]"/>
      <dgm:spPr/>
      <dgm:t>
        <a:bodyPr/>
        <a:lstStyle/>
        <a:p>
          <a:r>
            <a:rPr lang="ru-RU" smtClean="0"/>
            <a:t>Отдел аналитики</a:t>
          </a:r>
          <a:endParaRPr lang="ru-RU" dirty="0"/>
        </a:p>
      </dgm:t>
    </dgm:pt>
    <dgm:pt modelId="{A7B1E9D8-CE68-4DAE-8EB0-599DF275405A}" type="parTrans" cxnId="{18646E02-FA68-4827-AC1F-F99C078EC933}">
      <dgm:prSet/>
      <dgm:spPr/>
      <dgm:t>
        <a:bodyPr/>
        <a:lstStyle/>
        <a:p>
          <a:endParaRPr lang="ru-RU"/>
        </a:p>
      </dgm:t>
    </dgm:pt>
    <dgm:pt modelId="{F797B760-C495-474C-AEC8-387BD72A87B8}" type="sibTrans" cxnId="{18646E02-FA68-4827-AC1F-F99C078EC933}">
      <dgm:prSet/>
      <dgm:spPr/>
      <dgm:t>
        <a:bodyPr/>
        <a:lstStyle/>
        <a:p>
          <a:endParaRPr lang="ru-RU"/>
        </a:p>
      </dgm:t>
    </dgm:pt>
    <dgm:pt modelId="{BBC6E7F1-30BF-4C32-86B8-A98F5E04C92C}" type="pres">
      <dgm:prSet presAssocID="{C9D6B289-939C-48E6-B523-2ED267DB506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A93B8EF-FDF2-4048-83C8-8CC7C921A69E}" type="pres">
      <dgm:prSet presAssocID="{C9D6B289-939C-48E6-B523-2ED267DB5067}" presName="children" presStyleCnt="0"/>
      <dgm:spPr/>
    </dgm:pt>
    <dgm:pt modelId="{B638241A-083D-4700-B74F-B75FA8A252FD}" type="pres">
      <dgm:prSet presAssocID="{C9D6B289-939C-48E6-B523-2ED267DB5067}" presName="child1group" presStyleCnt="0"/>
      <dgm:spPr/>
    </dgm:pt>
    <dgm:pt modelId="{A3F3C4E5-2DE4-49B6-863C-BC4C2F32CF49}" type="pres">
      <dgm:prSet presAssocID="{C9D6B289-939C-48E6-B523-2ED267DB5067}" presName="child1" presStyleLbl="bgAcc1" presStyleIdx="0" presStyleCnt="4"/>
      <dgm:spPr/>
      <dgm:t>
        <a:bodyPr/>
        <a:lstStyle/>
        <a:p>
          <a:endParaRPr lang="ru-RU"/>
        </a:p>
      </dgm:t>
    </dgm:pt>
    <dgm:pt modelId="{A6ABA259-1D4C-4DA2-84FE-698F28973398}" type="pres">
      <dgm:prSet presAssocID="{C9D6B289-939C-48E6-B523-2ED267DB5067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89FD9E-A56C-40F7-9FA8-E9E26E4C0BEA}" type="pres">
      <dgm:prSet presAssocID="{C9D6B289-939C-48E6-B523-2ED267DB5067}" presName="child2group" presStyleCnt="0"/>
      <dgm:spPr/>
    </dgm:pt>
    <dgm:pt modelId="{3330902D-F251-413E-B064-0B1B75FF5944}" type="pres">
      <dgm:prSet presAssocID="{C9D6B289-939C-48E6-B523-2ED267DB5067}" presName="child2" presStyleLbl="bgAcc1" presStyleIdx="1" presStyleCnt="4"/>
      <dgm:spPr/>
      <dgm:t>
        <a:bodyPr/>
        <a:lstStyle/>
        <a:p>
          <a:endParaRPr lang="ru-RU"/>
        </a:p>
      </dgm:t>
    </dgm:pt>
    <dgm:pt modelId="{B5C2A129-F0B4-4C9E-A136-E5CF51A55E81}" type="pres">
      <dgm:prSet presAssocID="{C9D6B289-939C-48E6-B523-2ED267DB5067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359E2A-AD12-403D-8457-A7B7ECF03913}" type="pres">
      <dgm:prSet presAssocID="{C9D6B289-939C-48E6-B523-2ED267DB5067}" presName="child3group" presStyleCnt="0"/>
      <dgm:spPr/>
    </dgm:pt>
    <dgm:pt modelId="{10A8CF62-2A88-4928-8AAD-99941BD2A3AD}" type="pres">
      <dgm:prSet presAssocID="{C9D6B289-939C-48E6-B523-2ED267DB5067}" presName="child3" presStyleLbl="bgAcc1" presStyleIdx="2" presStyleCnt="4"/>
      <dgm:spPr/>
      <dgm:t>
        <a:bodyPr/>
        <a:lstStyle/>
        <a:p>
          <a:endParaRPr lang="ru-RU"/>
        </a:p>
      </dgm:t>
    </dgm:pt>
    <dgm:pt modelId="{F0F0BDF2-BB46-4AE2-A40C-D91AB5157A38}" type="pres">
      <dgm:prSet presAssocID="{C9D6B289-939C-48E6-B523-2ED267DB5067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54CD78-4E11-43BF-94AF-B75A824A1B3B}" type="pres">
      <dgm:prSet presAssocID="{C9D6B289-939C-48E6-B523-2ED267DB5067}" presName="child4group" presStyleCnt="0"/>
      <dgm:spPr/>
    </dgm:pt>
    <dgm:pt modelId="{048FC722-2A6F-4ACB-B3B4-462E2F39C8C6}" type="pres">
      <dgm:prSet presAssocID="{C9D6B289-939C-48E6-B523-2ED267DB5067}" presName="child4" presStyleLbl="bgAcc1" presStyleIdx="3" presStyleCnt="4"/>
      <dgm:spPr/>
      <dgm:t>
        <a:bodyPr/>
        <a:lstStyle/>
        <a:p>
          <a:endParaRPr lang="ru-RU"/>
        </a:p>
      </dgm:t>
    </dgm:pt>
    <dgm:pt modelId="{F71025E7-E47F-479D-A667-49B47A9E0368}" type="pres">
      <dgm:prSet presAssocID="{C9D6B289-939C-48E6-B523-2ED267DB5067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08CE85-E3BD-45B3-A998-28209A0CDF94}" type="pres">
      <dgm:prSet presAssocID="{C9D6B289-939C-48E6-B523-2ED267DB5067}" presName="childPlaceholder" presStyleCnt="0"/>
      <dgm:spPr/>
    </dgm:pt>
    <dgm:pt modelId="{A6EF52A5-B86B-4BF4-BEC1-9389EA871632}" type="pres">
      <dgm:prSet presAssocID="{C9D6B289-939C-48E6-B523-2ED267DB5067}" presName="circle" presStyleCnt="0"/>
      <dgm:spPr/>
    </dgm:pt>
    <dgm:pt modelId="{3AD7D90A-D9AC-41B5-91D0-613C56348FBC}" type="pres">
      <dgm:prSet presAssocID="{C9D6B289-939C-48E6-B523-2ED267DB5067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102576D-4BA3-4181-B56F-0739760F1881}" type="pres">
      <dgm:prSet presAssocID="{C9D6B289-939C-48E6-B523-2ED267DB5067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753310-0391-4F44-84C7-7F77AFE4A098}" type="pres">
      <dgm:prSet presAssocID="{C9D6B289-939C-48E6-B523-2ED267DB5067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4BAAFF5-BC17-4E0F-B447-3C4E048E680A}" type="pres">
      <dgm:prSet presAssocID="{C9D6B289-939C-48E6-B523-2ED267DB506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DC5A455-EA94-4B14-AF13-7D3DD0FA05F7}" type="pres">
      <dgm:prSet presAssocID="{C9D6B289-939C-48E6-B523-2ED267DB5067}" presName="quadrantPlaceholder" presStyleCnt="0"/>
      <dgm:spPr/>
    </dgm:pt>
    <dgm:pt modelId="{4F12B249-5C94-493B-8493-2A09BD2B8447}" type="pres">
      <dgm:prSet presAssocID="{C9D6B289-939C-48E6-B523-2ED267DB5067}" presName="center1" presStyleLbl="fgShp" presStyleIdx="0" presStyleCnt="2"/>
      <dgm:spPr/>
    </dgm:pt>
    <dgm:pt modelId="{084F5431-320E-4136-B462-EDD2B24F2680}" type="pres">
      <dgm:prSet presAssocID="{C9D6B289-939C-48E6-B523-2ED267DB5067}" presName="center2" presStyleLbl="fgShp" presStyleIdx="1" presStyleCnt="2"/>
      <dgm:spPr/>
    </dgm:pt>
  </dgm:ptLst>
  <dgm:cxnLst>
    <dgm:cxn modelId="{2BB847DD-766C-4086-BE04-9DD5B2085397}" type="presOf" srcId="{5FCDC3D5-9257-41C1-9D83-E3EDB67F4DEF}" destId="{A6ABA259-1D4C-4DA2-84FE-698F28973398}" srcOrd="1" destOrd="0" presId="urn:microsoft.com/office/officeart/2005/8/layout/cycle4"/>
    <dgm:cxn modelId="{31C66A66-96B4-4824-9F51-25D0043C14DE}" type="presOf" srcId="{E76F5E29-F1A8-4BC3-9D82-FEAAB6D12A4D}" destId="{94BAAFF5-BC17-4E0F-B447-3C4E048E680A}" srcOrd="0" destOrd="0" presId="urn:microsoft.com/office/officeart/2005/8/layout/cycle4"/>
    <dgm:cxn modelId="{11E68EAE-B717-4BE1-B159-8D85AF2F8AA8}" type="presOf" srcId="{49B3833A-00D0-47EC-8721-C6D0B0B6D5B7}" destId="{B102576D-4BA3-4181-B56F-0739760F1881}" srcOrd="0" destOrd="0" presId="urn:microsoft.com/office/officeart/2005/8/layout/cycle4"/>
    <dgm:cxn modelId="{EE1369A1-A5B8-454D-B700-B262F83C18F2}" type="presOf" srcId="{9370C06E-A7FC-458D-B0BD-B3D295ABC206}" destId="{10A8CF62-2A88-4928-8AAD-99941BD2A3AD}" srcOrd="0" destOrd="0" presId="urn:microsoft.com/office/officeart/2005/8/layout/cycle4"/>
    <dgm:cxn modelId="{C628BFD4-D3F1-4A8F-AD8B-C12DBA85E3B6}" type="presOf" srcId="{675E2BBD-657B-4ACD-AFDD-61C52F937381}" destId="{048FC722-2A6F-4ACB-B3B4-462E2F39C8C6}" srcOrd="0" destOrd="0" presId="urn:microsoft.com/office/officeart/2005/8/layout/cycle4"/>
    <dgm:cxn modelId="{EB3D24C4-5471-4CC1-926C-3B889148D3D0}" srcId="{C9D6B289-939C-48E6-B523-2ED267DB5067}" destId="{2930AC1D-574E-49C7-8813-7A86429FF9EC}" srcOrd="2" destOrd="0" parTransId="{E28C6664-F40D-4D85-8D69-DF3DF383F99E}" sibTransId="{989EFEE0-8CA1-459D-938E-8C89C983734A}"/>
    <dgm:cxn modelId="{8F221203-76DC-4C2B-BA2F-EE3A9151AE5B}" srcId="{C9D6B289-939C-48E6-B523-2ED267DB5067}" destId="{E76F5E29-F1A8-4BC3-9D82-FEAAB6D12A4D}" srcOrd="3" destOrd="0" parTransId="{B6E23B4D-08AD-4466-919E-3F28D44F28EA}" sibTransId="{F331F635-FB8F-40CA-A15B-5E2183FD7B96}"/>
    <dgm:cxn modelId="{835DED35-FDE9-417B-9EB8-8EC66D995769}" srcId="{C9D6B289-939C-48E6-B523-2ED267DB5067}" destId="{78BA8999-6569-4D07-ACAA-0491E013C956}" srcOrd="0" destOrd="0" parTransId="{B62FF8D8-D6DA-4377-B476-3E7A06E90E09}" sibTransId="{9107E78B-1ED5-42D5-87FD-4CCB3056CDD0}"/>
    <dgm:cxn modelId="{C932EDAA-A1A0-49B5-8282-E0FF9FC11770}" type="presOf" srcId="{C9D6B289-939C-48E6-B523-2ED267DB5067}" destId="{BBC6E7F1-30BF-4C32-86B8-A98F5E04C92C}" srcOrd="0" destOrd="0" presId="urn:microsoft.com/office/officeart/2005/8/layout/cycle4"/>
    <dgm:cxn modelId="{3D2C3C9F-E649-4DA1-BBEF-BABD9D758AC5}" srcId="{C9D6B289-939C-48E6-B523-2ED267DB5067}" destId="{49B3833A-00D0-47EC-8721-C6D0B0B6D5B7}" srcOrd="1" destOrd="0" parTransId="{D939A202-AC77-42B7-BD6C-0DD30211B0F4}" sibTransId="{D9C5C9F1-AC8A-4CA1-BCBE-3DD9061F5DE0}"/>
    <dgm:cxn modelId="{D87D3D74-17E7-49C6-A93D-00E5BA3866C1}" type="presOf" srcId="{CC32C69B-FFE0-4CAF-88C2-45C0A217C1CB}" destId="{3330902D-F251-413E-B064-0B1B75FF5944}" srcOrd="0" destOrd="0" presId="urn:microsoft.com/office/officeart/2005/8/layout/cycle4"/>
    <dgm:cxn modelId="{BC43EB2B-BC25-4D6F-96ED-963A57F41595}" srcId="{78BA8999-6569-4D07-ACAA-0491E013C956}" destId="{5FCDC3D5-9257-41C1-9D83-E3EDB67F4DEF}" srcOrd="0" destOrd="0" parTransId="{FBF873C5-7AA0-40DB-B9CE-03FE900F2A85}" sibTransId="{E130CE57-8F17-4696-808C-EB6C1FA7DCC4}"/>
    <dgm:cxn modelId="{5A18B700-6678-41E0-B648-E05344EA1917}" type="presOf" srcId="{CD2A494E-7BFB-4A44-89D9-7B2ECBE71497}" destId="{A6ABA259-1D4C-4DA2-84FE-698F28973398}" srcOrd="1" destOrd="1" presId="urn:microsoft.com/office/officeart/2005/8/layout/cycle4"/>
    <dgm:cxn modelId="{1CF65B8F-BBA3-46AA-B18F-29077BEE7413}" srcId="{E76F5E29-F1A8-4BC3-9D82-FEAAB6D12A4D}" destId="{675E2BBD-657B-4ACD-AFDD-61C52F937381}" srcOrd="0" destOrd="0" parTransId="{C19BFB6C-3B22-4432-A7C6-2C3AB099663E}" sibTransId="{8C9FD155-DE42-4DA1-A691-8C3D19AC967F}"/>
    <dgm:cxn modelId="{40F873D8-CCD1-4FB4-A980-C14DCEAE748A}" type="presOf" srcId="{675E2BBD-657B-4ACD-AFDD-61C52F937381}" destId="{F71025E7-E47F-479D-A667-49B47A9E0368}" srcOrd="1" destOrd="0" presId="urn:microsoft.com/office/officeart/2005/8/layout/cycle4"/>
    <dgm:cxn modelId="{18646E02-FA68-4827-AC1F-F99C078EC933}" srcId="{78BA8999-6569-4D07-ACAA-0491E013C956}" destId="{CD2A494E-7BFB-4A44-89D9-7B2ECBE71497}" srcOrd="1" destOrd="0" parTransId="{A7B1E9D8-CE68-4DAE-8EB0-599DF275405A}" sibTransId="{F797B760-C495-474C-AEC8-387BD72A87B8}"/>
    <dgm:cxn modelId="{CAC48ABD-D2A8-4FC4-AF45-BDA087D592FF}" srcId="{49B3833A-00D0-47EC-8721-C6D0B0B6D5B7}" destId="{CC32C69B-FFE0-4CAF-88C2-45C0A217C1CB}" srcOrd="0" destOrd="0" parTransId="{1187583A-380A-4C2A-A8F2-BE50A0D10DB6}" sibTransId="{A7AF79DC-D6F0-4C86-A67C-358B17DA05D9}"/>
    <dgm:cxn modelId="{8FB0E99C-F859-434E-9D09-4702211A477C}" srcId="{2930AC1D-574E-49C7-8813-7A86429FF9EC}" destId="{9370C06E-A7FC-458D-B0BD-B3D295ABC206}" srcOrd="0" destOrd="0" parTransId="{B07C6A44-D6BB-4DA8-B3F5-BD905D50229C}" sibTransId="{7819D161-7C9B-4F4C-9EC9-2CA0845E96B4}"/>
    <dgm:cxn modelId="{2E93E6B3-9537-4F0B-9AD5-E76B1281C067}" type="presOf" srcId="{5FCDC3D5-9257-41C1-9D83-E3EDB67F4DEF}" destId="{A3F3C4E5-2DE4-49B6-863C-BC4C2F32CF49}" srcOrd="0" destOrd="0" presId="urn:microsoft.com/office/officeart/2005/8/layout/cycle4"/>
    <dgm:cxn modelId="{F5B4B8F3-2ECB-480B-A549-3E1325B24985}" type="presOf" srcId="{9370C06E-A7FC-458D-B0BD-B3D295ABC206}" destId="{F0F0BDF2-BB46-4AE2-A40C-D91AB5157A38}" srcOrd="1" destOrd="0" presId="urn:microsoft.com/office/officeart/2005/8/layout/cycle4"/>
    <dgm:cxn modelId="{86769CC0-FFB4-48D4-9577-CC234C44D483}" type="presOf" srcId="{2930AC1D-574E-49C7-8813-7A86429FF9EC}" destId="{61753310-0391-4F44-84C7-7F77AFE4A098}" srcOrd="0" destOrd="0" presId="urn:microsoft.com/office/officeart/2005/8/layout/cycle4"/>
    <dgm:cxn modelId="{1BBB9ED7-C34D-441C-95C4-494BBE0F6F36}" type="presOf" srcId="{78BA8999-6569-4D07-ACAA-0491E013C956}" destId="{3AD7D90A-D9AC-41B5-91D0-613C56348FBC}" srcOrd="0" destOrd="0" presId="urn:microsoft.com/office/officeart/2005/8/layout/cycle4"/>
    <dgm:cxn modelId="{0B37FA91-C4A3-40B4-B04B-D7471CC170F3}" type="presOf" srcId="{CC32C69B-FFE0-4CAF-88C2-45C0A217C1CB}" destId="{B5C2A129-F0B4-4C9E-A136-E5CF51A55E81}" srcOrd="1" destOrd="0" presId="urn:microsoft.com/office/officeart/2005/8/layout/cycle4"/>
    <dgm:cxn modelId="{A0A8B1C9-6F36-4034-9F7D-424D4AF94B0A}" type="presOf" srcId="{CD2A494E-7BFB-4A44-89D9-7B2ECBE71497}" destId="{A3F3C4E5-2DE4-49B6-863C-BC4C2F32CF49}" srcOrd="0" destOrd="1" presId="urn:microsoft.com/office/officeart/2005/8/layout/cycle4"/>
    <dgm:cxn modelId="{254D4F9C-E899-4C0A-80DA-B2BC1995FC66}" type="presParOf" srcId="{BBC6E7F1-30BF-4C32-86B8-A98F5E04C92C}" destId="{7A93B8EF-FDF2-4048-83C8-8CC7C921A69E}" srcOrd="0" destOrd="0" presId="urn:microsoft.com/office/officeart/2005/8/layout/cycle4"/>
    <dgm:cxn modelId="{FB10C69D-3354-41C1-9396-01C5D9DBBB28}" type="presParOf" srcId="{7A93B8EF-FDF2-4048-83C8-8CC7C921A69E}" destId="{B638241A-083D-4700-B74F-B75FA8A252FD}" srcOrd="0" destOrd="0" presId="urn:microsoft.com/office/officeart/2005/8/layout/cycle4"/>
    <dgm:cxn modelId="{9713AEF9-36F9-4FB2-B6AC-9DC6525997B0}" type="presParOf" srcId="{B638241A-083D-4700-B74F-B75FA8A252FD}" destId="{A3F3C4E5-2DE4-49B6-863C-BC4C2F32CF49}" srcOrd="0" destOrd="0" presId="urn:microsoft.com/office/officeart/2005/8/layout/cycle4"/>
    <dgm:cxn modelId="{ABCDB923-BF09-413B-B120-7263E979EF3B}" type="presParOf" srcId="{B638241A-083D-4700-B74F-B75FA8A252FD}" destId="{A6ABA259-1D4C-4DA2-84FE-698F28973398}" srcOrd="1" destOrd="0" presId="urn:microsoft.com/office/officeart/2005/8/layout/cycle4"/>
    <dgm:cxn modelId="{17518B3C-E8F8-424F-A46F-E4DFFB3ABEB7}" type="presParOf" srcId="{7A93B8EF-FDF2-4048-83C8-8CC7C921A69E}" destId="{D789FD9E-A56C-40F7-9FA8-E9E26E4C0BEA}" srcOrd="1" destOrd="0" presId="urn:microsoft.com/office/officeart/2005/8/layout/cycle4"/>
    <dgm:cxn modelId="{21CF6DA8-54A0-4C7D-99A1-A741FF2B9BD3}" type="presParOf" srcId="{D789FD9E-A56C-40F7-9FA8-E9E26E4C0BEA}" destId="{3330902D-F251-413E-B064-0B1B75FF5944}" srcOrd="0" destOrd="0" presId="urn:microsoft.com/office/officeart/2005/8/layout/cycle4"/>
    <dgm:cxn modelId="{28F27CAD-73DA-43F8-B2F2-F2B33F8ACCF9}" type="presParOf" srcId="{D789FD9E-A56C-40F7-9FA8-E9E26E4C0BEA}" destId="{B5C2A129-F0B4-4C9E-A136-E5CF51A55E81}" srcOrd="1" destOrd="0" presId="urn:microsoft.com/office/officeart/2005/8/layout/cycle4"/>
    <dgm:cxn modelId="{836341E0-E61A-4500-A114-EFBFA56A0D7C}" type="presParOf" srcId="{7A93B8EF-FDF2-4048-83C8-8CC7C921A69E}" destId="{BA359E2A-AD12-403D-8457-A7B7ECF03913}" srcOrd="2" destOrd="0" presId="urn:microsoft.com/office/officeart/2005/8/layout/cycle4"/>
    <dgm:cxn modelId="{D0B23AF0-0F6A-49EB-B487-9F34C277395F}" type="presParOf" srcId="{BA359E2A-AD12-403D-8457-A7B7ECF03913}" destId="{10A8CF62-2A88-4928-8AAD-99941BD2A3AD}" srcOrd="0" destOrd="0" presId="urn:microsoft.com/office/officeart/2005/8/layout/cycle4"/>
    <dgm:cxn modelId="{7CD007E8-A2D7-4AA4-8BA1-6B85741357DD}" type="presParOf" srcId="{BA359E2A-AD12-403D-8457-A7B7ECF03913}" destId="{F0F0BDF2-BB46-4AE2-A40C-D91AB5157A38}" srcOrd="1" destOrd="0" presId="urn:microsoft.com/office/officeart/2005/8/layout/cycle4"/>
    <dgm:cxn modelId="{5B8D8B12-EA76-40A1-97C8-85AA10C52A20}" type="presParOf" srcId="{7A93B8EF-FDF2-4048-83C8-8CC7C921A69E}" destId="{BB54CD78-4E11-43BF-94AF-B75A824A1B3B}" srcOrd="3" destOrd="0" presId="urn:microsoft.com/office/officeart/2005/8/layout/cycle4"/>
    <dgm:cxn modelId="{620CD196-2F88-496A-BB10-507F893E5F4A}" type="presParOf" srcId="{BB54CD78-4E11-43BF-94AF-B75A824A1B3B}" destId="{048FC722-2A6F-4ACB-B3B4-462E2F39C8C6}" srcOrd="0" destOrd="0" presId="urn:microsoft.com/office/officeart/2005/8/layout/cycle4"/>
    <dgm:cxn modelId="{6A332F9D-0D3F-4910-B156-D901E767BB91}" type="presParOf" srcId="{BB54CD78-4E11-43BF-94AF-B75A824A1B3B}" destId="{F71025E7-E47F-479D-A667-49B47A9E0368}" srcOrd="1" destOrd="0" presId="urn:microsoft.com/office/officeart/2005/8/layout/cycle4"/>
    <dgm:cxn modelId="{CEE96C99-76E2-4A2D-B0FE-C2690B5B7F2E}" type="presParOf" srcId="{7A93B8EF-FDF2-4048-83C8-8CC7C921A69E}" destId="{1108CE85-E3BD-45B3-A998-28209A0CDF94}" srcOrd="4" destOrd="0" presId="urn:microsoft.com/office/officeart/2005/8/layout/cycle4"/>
    <dgm:cxn modelId="{FCBCC12F-5A4D-4E27-9F42-C6B433C0CD25}" type="presParOf" srcId="{BBC6E7F1-30BF-4C32-86B8-A98F5E04C92C}" destId="{A6EF52A5-B86B-4BF4-BEC1-9389EA871632}" srcOrd="1" destOrd="0" presId="urn:microsoft.com/office/officeart/2005/8/layout/cycle4"/>
    <dgm:cxn modelId="{81DA64E0-F0D9-4943-B9B3-B20A49113DA5}" type="presParOf" srcId="{A6EF52A5-B86B-4BF4-BEC1-9389EA871632}" destId="{3AD7D90A-D9AC-41B5-91D0-613C56348FBC}" srcOrd="0" destOrd="0" presId="urn:microsoft.com/office/officeart/2005/8/layout/cycle4"/>
    <dgm:cxn modelId="{10553B44-F7CB-4B56-AEF5-E1D8A559BF8F}" type="presParOf" srcId="{A6EF52A5-B86B-4BF4-BEC1-9389EA871632}" destId="{B102576D-4BA3-4181-B56F-0739760F1881}" srcOrd="1" destOrd="0" presId="urn:microsoft.com/office/officeart/2005/8/layout/cycle4"/>
    <dgm:cxn modelId="{5A1F501B-110C-4DC3-8650-6FF6C11A2856}" type="presParOf" srcId="{A6EF52A5-B86B-4BF4-BEC1-9389EA871632}" destId="{61753310-0391-4F44-84C7-7F77AFE4A098}" srcOrd="2" destOrd="0" presId="urn:microsoft.com/office/officeart/2005/8/layout/cycle4"/>
    <dgm:cxn modelId="{56B535CC-2F33-4987-A32B-3DAF9A6E0E71}" type="presParOf" srcId="{A6EF52A5-B86B-4BF4-BEC1-9389EA871632}" destId="{94BAAFF5-BC17-4E0F-B447-3C4E048E680A}" srcOrd="3" destOrd="0" presId="urn:microsoft.com/office/officeart/2005/8/layout/cycle4"/>
    <dgm:cxn modelId="{4AFA61D3-B00F-4494-BAFB-4CEFE6346733}" type="presParOf" srcId="{A6EF52A5-B86B-4BF4-BEC1-9389EA871632}" destId="{6DC5A455-EA94-4B14-AF13-7D3DD0FA05F7}" srcOrd="4" destOrd="0" presId="urn:microsoft.com/office/officeart/2005/8/layout/cycle4"/>
    <dgm:cxn modelId="{6DAEDD6C-A19E-4655-8ED1-BD3385000800}" type="presParOf" srcId="{BBC6E7F1-30BF-4C32-86B8-A98F5E04C92C}" destId="{4F12B249-5C94-493B-8493-2A09BD2B8447}" srcOrd="2" destOrd="0" presId="urn:microsoft.com/office/officeart/2005/8/layout/cycle4"/>
    <dgm:cxn modelId="{4706FCCD-11E1-4A26-8E30-5828A317F474}" type="presParOf" srcId="{BBC6E7F1-30BF-4C32-86B8-A98F5E04C92C}" destId="{084F5431-320E-4136-B462-EDD2B24F2680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98731C-4E54-4466-9727-27F0F567B579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 phldr="1"/>
      <dgm:spPr/>
    </dgm:pt>
    <dgm:pt modelId="{6BE3F663-F7A0-4ADF-8B42-69CBF4412844}">
      <dgm:prSet phldrT="[Текст]"/>
      <dgm:spPr/>
      <dgm:t>
        <a:bodyPr/>
        <a:lstStyle/>
        <a:p>
          <a:r>
            <a:rPr lang="ru-RU" dirty="0" smtClean="0"/>
            <a:t>Клиент</a:t>
          </a:r>
          <a:endParaRPr lang="ru-RU" dirty="0"/>
        </a:p>
      </dgm:t>
    </dgm:pt>
    <dgm:pt modelId="{03FE0A37-A3EE-4A2B-A6FB-A6510B0EF4E1}" type="parTrans" cxnId="{7B803FD5-17A5-494D-BB72-C78B9A9122B0}">
      <dgm:prSet/>
      <dgm:spPr/>
      <dgm:t>
        <a:bodyPr/>
        <a:lstStyle/>
        <a:p>
          <a:endParaRPr lang="ru-RU"/>
        </a:p>
      </dgm:t>
    </dgm:pt>
    <dgm:pt modelId="{EDCEBB04-F1A1-4207-A89F-4EE816CF56C6}" type="sibTrans" cxnId="{7B803FD5-17A5-494D-BB72-C78B9A9122B0}">
      <dgm:prSet/>
      <dgm:spPr/>
      <dgm:t>
        <a:bodyPr/>
        <a:lstStyle/>
        <a:p>
          <a:endParaRPr lang="ru-RU"/>
        </a:p>
      </dgm:t>
    </dgm:pt>
    <dgm:pt modelId="{60707A6D-0823-4A44-B444-FC03C13FE947}">
      <dgm:prSet phldrT="[Текст]"/>
      <dgm:spPr/>
      <dgm:t>
        <a:bodyPr/>
        <a:lstStyle/>
        <a:p>
          <a:r>
            <a:rPr lang="ru-RU" dirty="0" smtClean="0"/>
            <a:t>Продажи</a:t>
          </a:r>
          <a:endParaRPr lang="ru-RU" dirty="0"/>
        </a:p>
      </dgm:t>
    </dgm:pt>
    <dgm:pt modelId="{B66A3796-5ED7-47AC-A8B4-00051EE56FAB}" type="parTrans" cxnId="{8CE3F424-7602-47A9-90D4-2BE08961657F}">
      <dgm:prSet/>
      <dgm:spPr/>
      <dgm:t>
        <a:bodyPr/>
        <a:lstStyle/>
        <a:p>
          <a:endParaRPr lang="ru-RU"/>
        </a:p>
      </dgm:t>
    </dgm:pt>
    <dgm:pt modelId="{66E41A85-1F98-45DE-B0E6-5586FC70D50B}" type="sibTrans" cxnId="{8CE3F424-7602-47A9-90D4-2BE08961657F}">
      <dgm:prSet/>
      <dgm:spPr/>
      <dgm:t>
        <a:bodyPr/>
        <a:lstStyle/>
        <a:p>
          <a:endParaRPr lang="ru-RU"/>
        </a:p>
      </dgm:t>
    </dgm:pt>
    <dgm:pt modelId="{D3720A1A-F89B-449D-8902-3E513C44813F}">
      <dgm:prSet phldrT="[Текст]"/>
      <dgm:spPr/>
      <dgm:t>
        <a:bodyPr/>
        <a:lstStyle/>
        <a:p>
          <a:r>
            <a:rPr lang="ru-RU" dirty="0" smtClean="0"/>
            <a:t>Анализ </a:t>
          </a:r>
          <a:endParaRPr lang="ru-RU" dirty="0"/>
        </a:p>
      </dgm:t>
    </dgm:pt>
    <dgm:pt modelId="{2F8866C1-3809-48A5-BF88-9F6D3993C437}" type="parTrans" cxnId="{2A1BFDF8-B374-4CD7-8C2D-AD36CD146B10}">
      <dgm:prSet/>
      <dgm:spPr/>
      <dgm:t>
        <a:bodyPr/>
        <a:lstStyle/>
        <a:p>
          <a:endParaRPr lang="ru-RU"/>
        </a:p>
      </dgm:t>
    </dgm:pt>
    <dgm:pt modelId="{A3DC2A02-F81A-4C0E-AE18-93887042E4E9}" type="sibTrans" cxnId="{2A1BFDF8-B374-4CD7-8C2D-AD36CD146B10}">
      <dgm:prSet/>
      <dgm:spPr/>
      <dgm:t>
        <a:bodyPr/>
        <a:lstStyle/>
        <a:p>
          <a:endParaRPr lang="ru-RU"/>
        </a:p>
      </dgm:t>
    </dgm:pt>
    <dgm:pt modelId="{AB19B7C7-8643-4DC7-B76D-A9C4E28FB179}">
      <dgm:prSet phldrT="[Текст]"/>
      <dgm:spPr/>
      <dgm:t>
        <a:bodyPr/>
        <a:lstStyle/>
        <a:p>
          <a:r>
            <a:rPr lang="ru-RU" dirty="0" smtClean="0"/>
            <a:t>Управление</a:t>
          </a:r>
          <a:endParaRPr lang="ru-RU" dirty="0"/>
        </a:p>
      </dgm:t>
    </dgm:pt>
    <dgm:pt modelId="{BE99E3F4-0E84-42E4-9ED2-DB00C419F601}" type="parTrans" cxnId="{4A5267FF-FB49-477D-80F7-BBA087A3CD7F}">
      <dgm:prSet/>
      <dgm:spPr/>
      <dgm:t>
        <a:bodyPr/>
        <a:lstStyle/>
        <a:p>
          <a:endParaRPr lang="ru-RU"/>
        </a:p>
      </dgm:t>
    </dgm:pt>
    <dgm:pt modelId="{BEA0A154-F7B0-45F6-81BA-E2B40E2D1BD8}" type="sibTrans" cxnId="{4A5267FF-FB49-477D-80F7-BBA087A3CD7F}">
      <dgm:prSet/>
      <dgm:spPr/>
      <dgm:t>
        <a:bodyPr/>
        <a:lstStyle/>
        <a:p>
          <a:endParaRPr lang="ru-RU"/>
        </a:p>
      </dgm:t>
    </dgm:pt>
    <dgm:pt modelId="{FCF1520E-E43F-426C-B679-B62A7CA231DF}" type="pres">
      <dgm:prSet presAssocID="{A498731C-4E54-4466-9727-27F0F567B579}" presName="composite" presStyleCnt="0">
        <dgm:presLayoutVars>
          <dgm:chMax val="5"/>
          <dgm:dir/>
          <dgm:resizeHandles val="exact"/>
        </dgm:presLayoutVars>
      </dgm:prSet>
      <dgm:spPr/>
    </dgm:pt>
    <dgm:pt modelId="{450E683A-0A2B-4525-A542-80025EEBFB0E}" type="pres">
      <dgm:prSet presAssocID="{6BE3F663-F7A0-4ADF-8B42-69CBF4412844}" presName="circle1" presStyleLbl="lnNode1" presStyleIdx="0" presStyleCnt="4"/>
      <dgm:spPr>
        <a:solidFill>
          <a:srgbClr val="FFFF00"/>
        </a:solidFill>
      </dgm:spPr>
    </dgm:pt>
    <dgm:pt modelId="{FE20CCA5-B8E5-4226-A4EB-0A0723D51230}" type="pres">
      <dgm:prSet presAssocID="{6BE3F663-F7A0-4ADF-8B42-69CBF4412844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7C733D-2475-402B-A4F8-539FDE9ABF80}" type="pres">
      <dgm:prSet presAssocID="{6BE3F663-F7A0-4ADF-8B42-69CBF4412844}" presName="line1" presStyleLbl="callout" presStyleIdx="0" presStyleCnt="8"/>
      <dgm:spPr/>
    </dgm:pt>
    <dgm:pt modelId="{DD70077E-954B-4F45-ABEB-69805EE06D07}" type="pres">
      <dgm:prSet presAssocID="{6BE3F663-F7A0-4ADF-8B42-69CBF4412844}" presName="d1" presStyleLbl="callout" presStyleIdx="1" presStyleCnt="8"/>
      <dgm:spPr/>
    </dgm:pt>
    <dgm:pt modelId="{871EA9BD-8F46-4E5F-9C79-F143C65ED6B8}" type="pres">
      <dgm:prSet presAssocID="{60707A6D-0823-4A44-B444-FC03C13FE947}" presName="circle2" presStyleLbl="lnNode1" presStyleIdx="1" presStyleCnt="4"/>
      <dgm:spPr>
        <a:solidFill>
          <a:schemeClr val="accent4"/>
        </a:solidFill>
      </dgm:spPr>
    </dgm:pt>
    <dgm:pt modelId="{3674DEE0-5A49-456E-AD47-01715C42BD64}" type="pres">
      <dgm:prSet presAssocID="{60707A6D-0823-4A44-B444-FC03C13FE947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7EBBCB-953E-4304-92FF-3E48CB0BD29F}" type="pres">
      <dgm:prSet presAssocID="{60707A6D-0823-4A44-B444-FC03C13FE947}" presName="line2" presStyleLbl="callout" presStyleIdx="2" presStyleCnt="8"/>
      <dgm:spPr/>
    </dgm:pt>
    <dgm:pt modelId="{1A4D85C7-C7BD-4261-97F0-E6E3B0AD7C5E}" type="pres">
      <dgm:prSet presAssocID="{60707A6D-0823-4A44-B444-FC03C13FE947}" presName="d2" presStyleLbl="callout" presStyleIdx="3" presStyleCnt="8"/>
      <dgm:spPr/>
    </dgm:pt>
    <dgm:pt modelId="{A375DEC3-1766-4ED4-AE66-B215F0A25038}" type="pres">
      <dgm:prSet presAssocID="{D3720A1A-F89B-449D-8902-3E513C44813F}" presName="circle3" presStyleLbl="lnNode1" presStyleIdx="2" presStyleCnt="4"/>
      <dgm:spPr>
        <a:solidFill>
          <a:srgbClr val="0070C0"/>
        </a:solidFill>
      </dgm:spPr>
    </dgm:pt>
    <dgm:pt modelId="{17451792-6453-4988-B7E4-C2B954753467}" type="pres">
      <dgm:prSet presAssocID="{D3720A1A-F89B-449D-8902-3E513C44813F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766914-FFDF-4D2D-9A3C-86EFB2BE44CC}" type="pres">
      <dgm:prSet presAssocID="{D3720A1A-F89B-449D-8902-3E513C44813F}" presName="line3" presStyleLbl="callout" presStyleIdx="4" presStyleCnt="8"/>
      <dgm:spPr/>
    </dgm:pt>
    <dgm:pt modelId="{C421E15E-D1FA-4816-B95B-CAAB921165DA}" type="pres">
      <dgm:prSet presAssocID="{D3720A1A-F89B-449D-8902-3E513C44813F}" presName="d3" presStyleLbl="callout" presStyleIdx="5" presStyleCnt="8"/>
      <dgm:spPr/>
    </dgm:pt>
    <dgm:pt modelId="{DD529D1C-308A-4C1C-AB31-023FE156B311}" type="pres">
      <dgm:prSet presAssocID="{AB19B7C7-8643-4DC7-B76D-A9C4E28FB179}" presName="circle4" presStyleLbl="lnNode1" presStyleIdx="3" presStyleCnt="4"/>
      <dgm:spPr>
        <a:solidFill>
          <a:schemeClr val="accent2">
            <a:lumMod val="50000"/>
          </a:schemeClr>
        </a:solidFill>
      </dgm:spPr>
    </dgm:pt>
    <dgm:pt modelId="{9094CCCD-7E10-45C2-AC14-CD4E7B7A8276}" type="pres">
      <dgm:prSet presAssocID="{AB19B7C7-8643-4DC7-B76D-A9C4E28FB179}" presName="text4" presStyleLbl="revTx" presStyleIdx="3" presStyleCnt="4">
        <dgm:presLayoutVars>
          <dgm:bulletEnabled val="1"/>
        </dgm:presLayoutVars>
      </dgm:prSet>
      <dgm:spPr/>
    </dgm:pt>
    <dgm:pt modelId="{379AA6D2-3528-496D-8A4B-4FD99D685D04}" type="pres">
      <dgm:prSet presAssocID="{AB19B7C7-8643-4DC7-B76D-A9C4E28FB179}" presName="line4" presStyleLbl="callout" presStyleIdx="6" presStyleCnt="8"/>
      <dgm:spPr/>
    </dgm:pt>
    <dgm:pt modelId="{31CC2B5A-0933-459F-981C-D2E0DD0D6E6E}" type="pres">
      <dgm:prSet presAssocID="{AB19B7C7-8643-4DC7-B76D-A9C4E28FB179}" presName="d4" presStyleLbl="callout" presStyleIdx="7" presStyleCnt="8"/>
      <dgm:spPr/>
    </dgm:pt>
  </dgm:ptLst>
  <dgm:cxnLst>
    <dgm:cxn modelId="{4A5267FF-FB49-477D-80F7-BBA087A3CD7F}" srcId="{A498731C-4E54-4466-9727-27F0F567B579}" destId="{AB19B7C7-8643-4DC7-B76D-A9C4E28FB179}" srcOrd="3" destOrd="0" parTransId="{BE99E3F4-0E84-42E4-9ED2-DB00C419F601}" sibTransId="{BEA0A154-F7B0-45F6-81BA-E2B40E2D1BD8}"/>
    <dgm:cxn modelId="{7B803FD5-17A5-494D-BB72-C78B9A9122B0}" srcId="{A498731C-4E54-4466-9727-27F0F567B579}" destId="{6BE3F663-F7A0-4ADF-8B42-69CBF4412844}" srcOrd="0" destOrd="0" parTransId="{03FE0A37-A3EE-4A2B-A6FB-A6510B0EF4E1}" sibTransId="{EDCEBB04-F1A1-4207-A89F-4EE816CF56C6}"/>
    <dgm:cxn modelId="{17859BB4-23FD-4698-A012-CA8C222D7D9B}" type="presOf" srcId="{AB19B7C7-8643-4DC7-B76D-A9C4E28FB179}" destId="{9094CCCD-7E10-45C2-AC14-CD4E7B7A8276}" srcOrd="0" destOrd="0" presId="urn:microsoft.com/office/officeart/2005/8/layout/target1"/>
    <dgm:cxn modelId="{DEF92E72-75D6-4884-843C-C71ED2D7B863}" type="presOf" srcId="{A498731C-4E54-4466-9727-27F0F567B579}" destId="{FCF1520E-E43F-426C-B679-B62A7CA231DF}" srcOrd="0" destOrd="0" presId="urn:microsoft.com/office/officeart/2005/8/layout/target1"/>
    <dgm:cxn modelId="{292602A1-7508-4C5C-94CF-7B853744E595}" type="presOf" srcId="{6BE3F663-F7A0-4ADF-8B42-69CBF4412844}" destId="{FE20CCA5-B8E5-4226-A4EB-0A0723D51230}" srcOrd="0" destOrd="0" presId="urn:microsoft.com/office/officeart/2005/8/layout/target1"/>
    <dgm:cxn modelId="{8CE3F424-7602-47A9-90D4-2BE08961657F}" srcId="{A498731C-4E54-4466-9727-27F0F567B579}" destId="{60707A6D-0823-4A44-B444-FC03C13FE947}" srcOrd="1" destOrd="0" parTransId="{B66A3796-5ED7-47AC-A8B4-00051EE56FAB}" sibTransId="{66E41A85-1F98-45DE-B0E6-5586FC70D50B}"/>
    <dgm:cxn modelId="{CDCE73AB-980B-45F3-87FA-D2711241FEAF}" type="presOf" srcId="{D3720A1A-F89B-449D-8902-3E513C44813F}" destId="{17451792-6453-4988-B7E4-C2B954753467}" srcOrd="0" destOrd="0" presId="urn:microsoft.com/office/officeart/2005/8/layout/target1"/>
    <dgm:cxn modelId="{C4A9120B-70AA-41EE-A5CD-67650C7FFFDB}" type="presOf" srcId="{60707A6D-0823-4A44-B444-FC03C13FE947}" destId="{3674DEE0-5A49-456E-AD47-01715C42BD64}" srcOrd="0" destOrd="0" presId="urn:microsoft.com/office/officeart/2005/8/layout/target1"/>
    <dgm:cxn modelId="{2A1BFDF8-B374-4CD7-8C2D-AD36CD146B10}" srcId="{A498731C-4E54-4466-9727-27F0F567B579}" destId="{D3720A1A-F89B-449D-8902-3E513C44813F}" srcOrd="2" destOrd="0" parTransId="{2F8866C1-3809-48A5-BF88-9F6D3993C437}" sibTransId="{A3DC2A02-F81A-4C0E-AE18-93887042E4E9}"/>
    <dgm:cxn modelId="{4BA2DEE1-4F58-4190-A796-D3132C10F8C5}" type="presParOf" srcId="{FCF1520E-E43F-426C-B679-B62A7CA231DF}" destId="{450E683A-0A2B-4525-A542-80025EEBFB0E}" srcOrd="0" destOrd="0" presId="urn:microsoft.com/office/officeart/2005/8/layout/target1"/>
    <dgm:cxn modelId="{84738955-55B9-4DC8-AFAB-0EC405D7A3C4}" type="presParOf" srcId="{FCF1520E-E43F-426C-B679-B62A7CA231DF}" destId="{FE20CCA5-B8E5-4226-A4EB-0A0723D51230}" srcOrd="1" destOrd="0" presId="urn:microsoft.com/office/officeart/2005/8/layout/target1"/>
    <dgm:cxn modelId="{AA963712-60A0-4E94-B529-8803F4E69E03}" type="presParOf" srcId="{FCF1520E-E43F-426C-B679-B62A7CA231DF}" destId="{3E7C733D-2475-402B-A4F8-539FDE9ABF80}" srcOrd="2" destOrd="0" presId="urn:microsoft.com/office/officeart/2005/8/layout/target1"/>
    <dgm:cxn modelId="{B34E824E-F07A-43B5-83A6-CED9DECEF424}" type="presParOf" srcId="{FCF1520E-E43F-426C-B679-B62A7CA231DF}" destId="{DD70077E-954B-4F45-ABEB-69805EE06D07}" srcOrd="3" destOrd="0" presId="urn:microsoft.com/office/officeart/2005/8/layout/target1"/>
    <dgm:cxn modelId="{FCFB722B-44E4-41E8-B728-3E2E1C6F4650}" type="presParOf" srcId="{FCF1520E-E43F-426C-B679-B62A7CA231DF}" destId="{871EA9BD-8F46-4E5F-9C79-F143C65ED6B8}" srcOrd="4" destOrd="0" presId="urn:microsoft.com/office/officeart/2005/8/layout/target1"/>
    <dgm:cxn modelId="{A2B7B912-8003-4715-AACE-1EAB7AF9C0BD}" type="presParOf" srcId="{FCF1520E-E43F-426C-B679-B62A7CA231DF}" destId="{3674DEE0-5A49-456E-AD47-01715C42BD64}" srcOrd="5" destOrd="0" presId="urn:microsoft.com/office/officeart/2005/8/layout/target1"/>
    <dgm:cxn modelId="{B44CEB64-751D-418D-BE6C-B37EF54D422F}" type="presParOf" srcId="{FCF1520E-E43F-426C-B679-B62A7CA231DF}" destId="{1A7EBBCB-953E-4304-92FF-3E48CB0BD29F}" srcOrd="6" destOrd="0" presId="urn:microsoft.com/office/officeart/2005/8/layout/target1"/>
    <dgm:cxn modelId="{896C9875-52E1-4635-A502-E465423C4CAC}" type="presParOf" srcId="{FCF1520E-E43F-426C-B679-B62A7CA231DF}" destId="{1A4D85C7-C7BD-4261-97F0-E6E3B0AD7C5E}" srcOrd="7" destOrd="0" presId="urn:microsoft.com/office/officeart/2005/8/layout/target1"/>
    <dgm:cxn modelId="{A77DE245-FE26-4508-A764-0B8676C28D5B}" type="presParOf" srcId="{FCF1520E-E43F-426C-B679-B62A7CA231DF}" destId="{A375DEC3-1766-4ED4-AE66-B215F0A25038}" srcOrd="8" destOrd="0" presId="urn:microsoft.com/office/officeart/2005/8/layout/target1"/>
    <dgm:cxn modelId="{CE38F8E5-F24B-4E01-8960-901E9C72FF99}" type="presParOf" srcId="{FCF1520E-E43F-426C-B679-B62A7CA231DF}" destId="{17451792-6453-4988-B7E4-C2B954753467}" srcOrd="9" destOrd="0" presId="urn:microsoft.com/office/officeart/2005/8/layout/target1"/>
    <dgm:cxn modelId="{3E197929-1EB3-4CEA-AC9B-3906061CAD71}" type="presParOf" srcId="{FCF1520E-E43F-426C-B679-B62A7CA231DF}" destId="{A7766914-FFDF-4D2D-9A3C-86EFB2BE44CC}" srcOrd="10" destOrd="0" presId="urn:microsoft.com/office/officeart/2005/8/layout/target1"/>
    <dgm:cxn modelId="{FD978C2D-28A6-425F-B50B-C393E2EB4150}" type="presParOf" srcId="{FCF1520E-E43F-426C-B679-B62A7CA231DF}" destId="{C421E15E-D1FA-4816-B95B-CAAB921165DA}" srcOrd="11" destOrd="0" presId="urn:microsoft.com/office/officeart/2005/8/layout/target1"/>
    <dgm:cxn modelId="{0769F76C-728D-4E4F-B026-694E04A7F785}" type="presParOf" srcId="{FCF1520E-E43F-426C-B679-B62A7CA231DF}" destId="{DD529D1C-308A-4C1C-AB31-023FE156B311}" srcOrd="12" destOrd="0" presId="urn:microsoft.com/office/officeart/2005/8/layout/target1"/>
    <dgm:cxn modelId="{46EA77CC-096E-4E02-B6D1-F2E47CEE0299}" type="presParOf" srcId="{FCF1520E-E43F-426C-B679-B62A7CA231DF}" destId="{9094CCCD-7E10-45C2-AC14-CD4E7B7A8276}" srcOrd="13" destOrd="0" presId="urn:microsoft.com/office/officeart/2005/8/layout/target1"/>
    <dgm:cxn modelId="{3D2A2C76-0EEE-46D3-86BC-669385C76B50}" type="presParOf" srcId="{FCF1520E-E43F-426C-B679-B62A7CA231DF}" destId="{379AA6D2-3528-496D-8A4B-4FD99D685D04}" srcOrd="14" destOrd="0" presId="urn:microsoft.com/office/officeart/2005/8/layout/target1"/>
    <dgm:cxn modelId="{BD2D6727-BB61-47B8-B10A-1671945FF878}" type="presParOf" srcId="{FCF1520E-E43F-426C-B679-B62A7CA231DF}" destId="{31CC2B5A-0933-459F-981C-D2E0DD0D6E6E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41F4C-6CB6-426D-B4B2-6657EB3000E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1DE10A4-C799-40EA-85D7-288D77CFE688}">
      <dgm:prSet phldrT="[Текст]"/>
      <dgm:spPr/>
      <dgm:t>
        <a:bodyPr/>
        <a:lstStyle/>
        <a:p>
          <a:r>
            <a:rPr lang="ru-RU" dirty="0" smtClean="0"/>
            <a:t>Этап 1</a:t>
          </a:r>
          <a:endParaRPr lang="ru-RU" dirty="0"/>
        </a:p>
      </dgm:t>
    </dgm:pt>
    <dgm:pt modelId="{98A31B4A-5D60-4C1F-B6CF-D09382216539}" type="parTrans" cxnId="{431C5B42-0FF2-44D2-8106-13869B294E23}">
      <dgm:prSet/>
      <dgm:spPr/>
      <dgm:t>
        <a:bodyPr/>
        <a:lstStyle/>
        <a:p>
          <a:endParaRPr lang="ru-RU"/>
        </a:p>
      </dgm:t>
    </dgm:pt>
    <dgm:pt modelId="{89E0DCE8-E1BF-489B-AF70-591524DFF6BA}" type="sibTrans" cxnId="{431C5B42-0FF2-44D2-8106-13869B294E23}">
      <dgm:prSet/>
      <dgm:spPr/>
      <dgm:t>
        <a:bodyPr/>
        <a:lstStyle/>
        <a:p>
          <a:endParaRPr lang="ru-RU"/>
        </a:p>
      </dgm:t>
    </dgm:pt>
    <dgm:pt modelId="{778B5332-BDF8-430B-9CC4-7957ADA108DE}">
      <dgm:prSet phldrT="[Текст]"/>
      <dgm:spPr/>
      <dgm:t>
        <a:bodyPr/>
        <a:lstStyle/>
        <a:p>
          <a:r>
            <a:rPr lang="ru-RU" dirty="0" smtClean="0"/>
            <a:t>Этап </a:t>
          </a:r>
          <a:r>
            <a:rPr lang="en-US" dirty="0" smtClean="0"/>
            <a:t>2</a:t>
          </a:r>
          <a:endParaRPr lang="ru-RU" dirty="0"/>
        </a:p>
      </dgm:t>
    </dgm:pt>
    <dgm:pt modelId="{BE8978AC-16BF-43FF-B23F-60281A55833A}" type="parTrans" cxnId="{B90F5524-6EE6-45D4-BBDE-78509A1F4FB8}">
      <dgm:prSet/>
      <dgm:spPr/>
      <dgm:t>
        <a:bodyPr/>
        <a:lstStyle/>
        <a:p>
          <a:endParaRPr lang="ru-RU"/>
        </a:p>
      </dgm:t>
    </dgm:pt>
    <dgm:pt modelId="{F2250A05-669C-4569-B7F7-C6087EFA7C9D}" type="sibTrans" cxnId="{B90F5524-6EE6-45D4-BBDE-78509A1F4FB8}">
      <dgm:prSet/>
      <dgm:spPr/>
      <dgm:t>
        <a:bodyPr/>
        <a:lstStyle/>
        <a:p>
          <a:endParaRPr lang="ru-RU"/>
        </a:p>
      </dgm:t>
    </dgm:pt>
    <dgm:pt modelId="{B6288387-6B58-4DE8-982B-0286BC8217D3}">
      <dgm:prSet phldrT="[Текст]"/>
      <dgm:spPr/>
      <dgm:t>
        <a:bodyPr/>
        <a:lstStyle/>
        <a:p>
          <a:r>
            <a:rPr lang="ru-RU" dirty="0" smtClean="0"/>
            <a:t>…</a:t>
          </a:r>
          <a:endParaRPr lang="ru-RU" dirty="0"/>
        </a:p>
      </dgm:t>
    </dgm:pt>
    <dgm:pt modelId="{34613E7A-BE7B-411B-BB31-561FED02F3BC}" type="parTrans" cxnId="{2579814F-CD3B-4655-B028-EAEA0C0C0DA3}">
      <dgm:prSet/>
      <dgm:spPr/>
      <dgm:t>
        <a:bodyPr/>
        <a:lstStyle/>
        <a:p>
          <a:endParaRPr lang="ru-RU"/>
        </a:p>
      </dgm:t>
    </dgm:pt>
    <dgm:pt modelId="{2DD80795-75A3-4810-80D2-8DD2A28C2D5F}" type="sibTrans" cxnId="{2579814F-CD3B-4655-B028-EAEA0C0C0DA3}">
      <dgm:prSet/>
      <dgm:spPr/>
      <dgm:t>
        <a:bodyPr/>
        <a:lstStyle/>
        <a:p>
          <a:endParaRPr lang="ru-RU"/>
        </a:p>
      </dgm:t>
    </dgm:pt>
    <dgm:pt modelId="{261A2205-DAD7-4C06-A4C0-2F385C48C183}">
      <dgm:prSet phldrT="[Текст]"/>
      <dgm:spPr/>
      <dgm:t>
        <a:bodyPr/>
        <a:lstStyle/>
        <a:p>
          <a:r>
            <a:rPr lang="ru-RU" dirty="0" smtClean="0"/>
            <a:t>Этап </a:t>
          </a:r>
          <a:r>
            <a:rPr lang="en-US" dirty="0" smtClean="0"/>
            <a:t>n</a:t>
          </a:r>
          <a:endParaRPr lang="ru-RU" dirty="0"/>
        </a:p>
      </dgm:t>
    </dgm:pt>
    <dgm:pt modelId="{8A6A5D3A-C3B6-437B-B962-33840CE49E96}" type="parTrans" cxnId="{05633F94-0BAF-4BE2-9447-19F58B9E74E8}">
      <dgm:prSet/>
      <dgm:spPr/>
      <dgm:t>
        <a:bodyPr/>
        <a:lstStyle/>
        <a:p>
          <a:endParaRPr lang="ru-RU"/>
        </a:p>
      </dgm:t>
    </dgm:pt>
    <dgm:pt modelId="{01C4F82B-8527-4639-BBA9-9C3A8D4B4921}" type="sibTrans" cxnId="{05633F94-0BAF-4BE2-9447-19F58B9E74E8}">
      <dgm:prSet/>
      <dgm:spPr/>
      <dgm:t>
        <a:bodyPr/>
        <a:lstStyle/>
        <a:p>
          <a:endParaRPr lang="ru-RU"/>
        </a:p>
      </dgm:t>
    </dgm:pt>
    <dgm:pt modelId="{5036A26A-BEED-4B16-8504-9C956ED1DF05}" type="pres">
      <dgm:prSet presAssocID="{65841F4C-6CB6-426D-B4B2-6657EB3000E2}" presName="Name0" presStyleCnt="0">
        <dgm:presLayoutVars>
          <dgm:dir/>
          <dgm:resizeHandles val="exact"/>
        </dgm:presLayoutVars>
      </dgm:prSet>
      <dgm:spPr/>
    </dgm:pt>
    <dgm:pt modelId="{65C8D83B-D3EA-4639-8A32-786F71A9A4DF}" type="pres">
      <dgm:prSet presAssocID="{31DE10A4-C799-40EA-85D7-288D77CFE688}" presName="parTxOnly" presStyleLbl="node1" presStyleIdx="0" presStyleCnt="4">
        <dgm:presLayoutVars>
          <dgm:bulletEnabled val="1"/>
        </dgm:presLayoutVars>
      </dgm:prSet>
      <dgm:spPr/>
    </dgm:pt>
    <dgm:pt modelId="{AC7CE65C-AFA7-4D56-A5EF-3A46B0E9D743}" type="pres">
      <dgm:prSet presAssocID="{89E0DCE8-E1BF-489B-AF70-591524DFF6BA}" presName="parSpace" presStyleCnt="0"/>
      <dgm:spPr/>
    </dgm:pt>
    <dgm:pt modelId="{B8FAA12B-1DF1-4FB5-BC84-2C51119C9417}" type="pres">
      <dgm:prSet presAssocID="{778B5332-BDF8-430B-9CC4-7957ADA108DE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2F04A43-9113-4D71-A4D3-D613C2ABF72F}" type="pres">
      <dgm:prSet presAssocID="{F2250A05-669C-4569-B7F7-C6087EFA7C9D}" presName="parSpace" presStyleCnt="0"/>
      <dgm:spPr/>
    </dgm:pt>
    <dgm:pt modelId="{675C22CC-AAAF-4F05-ABDC-9270F130530A}" type="pres">
      <dgm:prSet presAssocID="{B6288387-6B58-4DE8-982B-0286BC8217D3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DD64C9-BCA9-4A01-9EC5-10DEF39398EE}" type="pres">
      <dgm:prSet presAssocID="{2DD80795-75A3-4810-80D2-8DD2A28C2D5F}" presName="parSpace" presStyleCnt="0"/>
      <dgm:spPr/>
    </dgm:pt>
    <dgm:pt modelId="{BFCD55AC-43B3-4C2E-8343-9B09272AD94A}" type="pres">
      <dgm:prSet presAssocID="{261A2205-DAD7-4C06-A4C0-2F385C48C183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5633F94-0BAF-4BE2-9447-19F58B9E74E8}" srcId="{65841F4C-6CB6-426D-B4B2-6657EB3000E2}" destId="{261A2205-DAD7-4C06-A4C0-2F385C48C183}" srcOrd="3" destOrd="0" parTransId="{8A6A5D3A-C3B6-437B-B962-33840CE49E96}" sibTransId="{01C4F82B-8527-4639-BBA9-9C3A8D4B4921}"/>
    <dgm:cxn modelId="{B90F5524-6EE6-45D4-BBDE-78509A1F4FB8}" srcId="{65841F4C-6CB6-426D-B4B2-6657EB3000E2}" destId="{778B5332-BDF8-430B-9CC4-7957ADA108DE}" srcOrd="1" destOrd="0" parTransId="{BE8978AC-16BF-43FF-B23F-60281A55833A}" sibTransId="{F2250A05-669C-4569-B7F7-C6087EFA7C9D}"/>
    <dgm:cxn modelId="{2579814F-CD3B-4655-B028-EAEA0C0C0DA3}" srcId="{65841F4C-6CB6-426D-B4B2-6657EB3000E2}" destId="{B6288387-6B58-4DE8-982B-0286BC8217D3}" srcOrd="2" destOrd="0" parTransId="{34613E7A-BE7B-411B-BB31-561FED02F3BC}" sibTransId="{2DD80795-75A3-4810-80D2-8DD2A28C2D5F}"/>
    <dgm:cxn modelId="{CE8149C2-140B-449E-B7EA-A6DF669B953B}" type="presOf" srcId="{65841F4C-6CB6-426D-B4B2-6657EB3000E2}" destId="{5036A26A-BEED-4B16-8504-9C956ED1DF05}" srcOrd="0" destOrd="0" presId="urn:microsoft.com/office/officeart/2005/8/layout/hChevron3"/>
    <dgm:cxn modelId="{A898D2C6-3959-4340-B48A-7B2AE68E4B38}" type="presOf" srcId="{261A2205-DAD7-4C06-A4C0-2F385C48C183}" destId="{BFCD55AC-43B3-4C2E-8343-9B09272AD94A}" srcOrd="0" destOrd="0" presId="urn:microsoft.com/office/officeart/2005/8/layout/hChevron3"/>
    <dgm:cxn modelId="{129E8FE0-1A90-4565-ABAF-BF20C95674C8}" type="presOf" srcId="{778B5332-BDF8-430B-9CC4-7957ADA108DE}" destId="{B8FAA12B-1DF1-4FB5-BC84-2C51119C9417}" srcOrd="0" destOrd="0" presId="urn:microsoft.com/office/officeart/2005/8/layout/hChevron3"/>
    <dgm:cxn modelId="{DE062020-5E6D-4BBE-9040-DC15C49B9644}" type="presOf" srcId="{B6288387-6B58-4DE8-982B-0286BC8217D3}" destId="{675C22CC-AAAF-4F05-ABDC-9270F130530A}" srcOrd="0" destOrd="0" presId="urn:microsoft.com/office/officeart/2005/8/layout/hChevron3"/>
    <dgm:cxn modelId="{5CCFAF5B-CA1B-4E1B-BED2-254F550D4854}" type="presOf" srcId="{31DE10A4-C799-40EA-85D7-288D77CFE688}" destId="{65C8D83B-D3EA-4639-8A32-786F71A9A4DF}" srcOrd="0" destOrd="0" presId="urn:microsoft.com/office/officeart/2005/8/layout/hChevron3"/>
    <dgm:cxn modelId="{431C5B42-0FF2-44D2-8106-13869B294E23}" srcId="{65841F4C-6CB6-426D-B4B2-6657EB3000E2}" destId="{31DE10A4-C799-40EA-85D7-288D77CFE688}" srcOrd="0" destOrd="0" parTransId="{98A31B4A-5D60-4C1F-B6CF-D09382216539}" sibTransId="{89E0DCE8-E1BF-489B-AF70-591524DFF6BA}"/>
    <dgm:cxn modelId="{B235551B-F881-4D57-9F82-46557B412C35}" type="presParOf" srcId="{5036A26A-BEED-4B16-8504-9C956ED1DF05}" destId="{65C8D83B-D3EA-4639-8A32-786F71A9A4DF}" srcOrd="0" destOrd="0" presId="urn:microsoft.com/office/officeart/2005/8/layout/hChevron3"/>
    <dgm:cxn modelId="{93FFA467-8403-40AA-BBC4-436D8E2365BC}" type="presParOf" srcId="{5036A26A-BEED-4B16-8504-9C956ED1DF05}" destId="{AC7CE65C-AFA7-4D56-A5EF-3A46B0E9D743}" srcOrd="1" destOrd="0" presId="urn:microsoft.com/office/officeart/2005/8/layout/hChevron3"/>
    <dgm:cxn modelId="{83B979AE-D3FC-448C-B64B-DBCCE7E8991C}" type="presParOf" srcId="{5036A26A-BEED-4B16-8504-9C956ED1DF05}" destId="{B8FAA12B-1DF1-4FB5-BC84-2C51119C9417}" srcOrd="2" destOrd="0" presId="urn:microsoft.com/office/officeart/2005/8/layout/hChevron3"/>
    <dgm:cxn modelId="{C0CF21E2-A5E1-41ED-82C2-6931742CDEB2}" type="presParOf" srcId="{5036A26A-BEED-4B16-8504-9C956ED1DF05}" destId="{A2F04A43-9113-4D71-A4D3-D613C2ABF72F}" srcOrd="3" destOrd="0" presId="urn:microsoft.com/office/officeart/2005/8/layout/hChevron3"/>
    <dgm:cxn modelId="{EA9E3C86-55C1-4AD2-A49E-533F880603E3}" type="presParOf" srcId="{5036A26A-BEED-4B16-8504-9C956ED1DF05}" destId="{675C22CC-AAAF-4F05-ABDC-9270F130530A}" srcOrd="4" destOrd="0" presId="urn:microsoft.com/office/officeart/2005/8/layout/hChevron3"/>
    <dgm:cxn modelId="{270097D7-5A20-49E7-958D-9271EBB08515}" type="presParOf" srcId="{5036A26A-BEED-4B16-8504-9C956ED1DF05}" destId="{FCDD64C9-BCA9-4A01-9EC5-10DEF39398EE}" srcOrd="5" destOrd="0" presId="urn:microsoft.com/office/officeart/2005/8/layout/hChevron3"/>
    <dgm:cxn modelId="{72D59515-D870-42FA-9A19-B2CB7087B230}" type="presParOf" srcId="{5036A26A-BEED-4B16-8504-9C956ED1DF05}" destId="{BFCD55AC-43B3-4C2E-8343-9B09272AD94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CC372A-EA18-4709-A76C-BAEE1FA22F2A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E465C827-75E9-40A7-AE6C-2ED26D331B32}">
      <dgm:prSet phldrT="[Текст]"/>
      <dgm:spPr/>
      <dgm:t>
        <a:bodyPr/>
        <a:lstStyle/>
        <a:p>
          <a:r>
            <a:rPr lang="ru-RU" dirty="0" smtClean="0"/>
            <a:t>Кейс</a:t>
          </a:r>
          <a:endParaRPr lang="ru-RU" dirty="0"/>
        </a:p>
      </dgm:t>
    </dgm:pt>
    <dgm:pt modelId="{FEAC5062-2FB0-4B7B-B7F4-74F8FCAAD2CB}" type="parTrans" cxnId="{766113AA-F8DA-4AFC-9D79-A29FDB28AB84}">
      <dgm:prSet/>
      <dgm:spPr/>
      <dgm:t>
        <a:bodyPr/>
        <a:lstStyle/>
        <a:p>
          <a:endParaRPr lang="ru-RU"/>
        </a:p>
      </dgm:t>
    </dgm:pt>
    <dgm:pt modelId="{5E02E3AB-CB39-43E7-85E9-D37242C55776}" type="sibTrans" cxnId="{766113AA-F8DA-4AFC-9D79-A29FDB28AB84}">
      <dgm:prSet/>
      <dgm:spPr/>
      <dgm:t>
        <a:bodyPr/>
        <a:lstStyle/>
        <a:p>
          <a:endParaRPr lang="ru-RU"/>
        </a:p>
      </dgm:t>
    </dgm:pt>
    <dgm:pt modelId="{327C2AAE-46DF-4F84-A45D-18B7C881FAD0}">
      <dgm:prSet phldrT="[Текст]"/>
      <dgm:spPr/>
      <dgm:t>
        <a:bodyPr/>
        <a:lstStyle/>
        <a:p>
          <a:r>
            <a:rPr lang="ru-RU" dirty="0" smtClean="0"/>
            <a:t>Задачи</a:t>
          </a:r>
          <a:endParaRPr lang="ru-RU" dirty="0"/>
        </a:p>
      </dgm:t>
    </dgm:pt>
    <dgm:pt modelId="{754DDDEF-40EE-449E-AFF2-D1DBE85375DA}" type="parTrans" cxnId="{6C9CB5EA-5D0D-4C5A-B059-478C2A5A738E}">
      <dgm:prSet/>
      <dgm:spPr/>
      <dgm:t>
        <a:bodyPr/>
        <a:lstStyle/>
        <a:p>
          <a:endParaRPr lang="ru-RU"/>
        </a:p>
      </dgm:t>
    </dgm:pt>
    <dgm:pt modelId="{CF20C69B-DA64-4915-8C58-090C103802D0}" type="sibTrans" cxnId="{6C9CB5EA-5D0D-4C5A-B059-478C2A5A738E}">
      <dgm:prSet/>
      <dgm:spPr/>
      <dgm:t>
        <a:bodyPr/>
        <a:lstStyle/>
        <a:p>
          <a:endParaRPr lang="ru-RU"/>
        </a:p>
      </dgm:t>
    </dgm:pt>
    <dgm:pt modelId="{18024980-53C6-49EF-9C21-374DBED37CF1}">
      <dgm:prSet phldrT="[Текст]"/>
      <dgm:spPr/>
      <dgm:t>
        <a:bodyPr/>
        <a:lstStyle/>
        <a:p>
          <a:r>
            <a:rPr lang="ru-RU" dirty="0" smtClean="0"/>
            <a:t>Успешная сделка</a:t>
          </a:r>
          <a:endParaRPr lang="ru-RU" dirty="0"/>
        </a:p>
      </dgm:t>
    </dgm:pt>
    <dgm:pt modelId="{251FBAC3-2AC3-4523-8CCD-4C15D8FB4438}" type="parTrans" cxnId="{0693723D-2EC5-486B-B409-004B8878FD93}">
      <dgm:prSet/>
      <dgm:spPr/>
      <dgm:t>
        <a:bodyPr/>
        <a:lstStyle/>
        <a:p>
          <a:endParaRPr lang="ru-RU"/>
        </a:p>
      </dgm:t>
    </dgm:pt>
    <dgm:pt modelId="{C54D862C-A88D-40FD-B8B5-1CCC230CC615}" type="sibTrans" cxnId="{0693723D-2EC5-486B-B409-004B8878FD93}">
      <dgm:prSet/>
      <dgm:spPr/>
      <dgm:t>
        <a:bodyPr/>
        <a:lstStyle/>
        <a:p>
          <a:endParaRPr lang="ru-RU"/>
        </a:p>
      </dgm:t>
    </dgm:pt>
    <dgm:pt modelId="{DF51A02E-AF09-40B0-B50A-557485F49DD5}">
      <dgm:prSet phldrT="[Текст]"/>
      <dgm:spPr/>
      <dgm:t>
        <a:bodyPr/>
        <a:lstStyle/>
        <a:p>
          <a:r>
            <a:rPr lang="ru-RU" dirty="0" smtClean="0"/>
            <a:t>Клиент</a:t>
          </a:r>
          <a:endParaRPr lang="ru-RU" dirty="0"/>
        </a:p>
      </dgm:t>
    </dgm:pt>
    <dgm:pt modelId="{CA717E37-4C15-4004-B4BE-1EBC056F6DDD}" type="parTrans" cxnId="{EE78A05C-92E8-4D8D-97C5-799CDCB04447}">
      <dgm:prSet/>
      <dgm:spPr/>
      <dgm:t>
        <a:bodyPr/>
        <a:lstStyle/>
        <a:p>
          <a:endParaRPr lang="ru-RU"/>
        </a:p>
      </dgm:t>
    </dgm:pt>
    <dgm:pt modelId="{E8EC49C6-72E6-44E3-B471-7CB646A010E9}" type="sibTrans" cxnId="{EE78A05C-92E8-4D8D-97C5-799CDCB04447}">
      <dgm:prSet/>
      <dgm:spPr/>
      <dgm:t>
        <a:bodyPr/>
        <a:lstStyle/>
        <a:p>
          <a:endParaRPr lang="ru-RU"/>
        </a:p>
      </dgm:t>
    </dgm:pt>
    <dgm:pt modelId="{01A15E08-1922-46CE-B71C-5F5D7706E535}" type="pres">
      <dgm:prSet presAssocID="{42CC372A-EA18-4709-A76C-BAEE1FA22F2A}" presName="Name0" presStyleCnt="0">
        <dgm:presLayoutVars>
          <dgm:dir/>
          <dgm:resizeHandles val="exact"/>
        </dgm:presLayoutVars>
      </dgm:prSet>
      <dgm:spPr/>
    </dgm:pt>
    <dgm:pt modelId="{6FA484C1-8D19-4837-91AF-93E24B03AFEB}" type="pres">
      <dgm:prSet presAssocID="{42CC372A-EA18-4709-A76C-BAEE1FA22F2A}" presName="vNodes" presStyleCnt="0"/>
      <dgm:spPr/>
    </dgm:pt>
    <dgm:pt modelId="{5458A663-E42A-4914-AAD0-DA7EB1171E9D}" type="pres">
      <dgm:prSet presAssocID="{E465C827-75E9-40A7-AE6C-2ED26D331B3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E4B6CA-F8CC-4A84-992B-5784B8001095}" type="pres">
      <dgm:prSet presAssocID="{5E02E3AB-CB39-43E7-85E9-D37242C55776}" presName="spacerT" presStyleCnt="0"/>
      <dgm:spPr/>
    </dgm:pt>
    <dgm:pt modelId="{66C934CE-B9CA-4197-8FC0-9EA3DDB4EE42}" type="pres">
      <dgm:prSet presAssocID="{5E02E3AB-CB39-43E7-85E9-D37242C55776}" presName="sibTrans" presStyleLbl="sibTrans2D1" presStyleIdx="0" presStyleCnt="3"/>
      <dgm:spPr/>
    </dgm:pt>
    <dgm:pt modelId="{5BCDE626-F66C-4558-B8FC-40CC2EE7A11D}" type="pres">
      <dgm:prSet presAssocID="{5E02E3AB-CB39-43E7-85E9-D37242C55776}" presName="spacerB" presStyleCnt="0"/>
      <dgm:spPr/>
    </dgm:pt>
    <dgm:pt modelId="{C8C8591B-9DB9-4536-AD4D-C7DEC31B0283}" type="pres">
      <dgm:prSet presAssocID="{327C2AAE-46DF-4F84-A45D-18B7C881FAD0}" presName="node" presStyleLbl="node1" presStyleIdx="1" presStyleCnt="4">
        <dgm:presLayoutVars>
          <dgm:bulletEnabled val="1"/>
        </dgm:presLayoutVars>
      </dgm:prSet>
      <dgm:spPr/>
    </dgm:pt>
    <dgm:pt modelId="{8F937C6E-D0B7-43E7-B4F8-8C479B3B55E8}" type="pres">
      <dgm:prSet presAssocID="{CF20C69B-DA64-4915-8C58-090C103802D0}" presName="spacerT" presStyleCnt="0"/>
      <dgm:spPr/>
    </dgm:pt>
    <dgm:pt modelId="{48525D7E-D006-47E3-BA1F-E2D41B4498F9}" type="pres">
      <dgm:prSet presAssocID="{CF20C69B-DA64-4915-8C58-090C103802D0}" presName="sibTrans" presStyleLbl="sibTrans2D1" presStyleIdx="1" presStyleCnt="3"/>
      <dgm:spPr/>
    </dgm:pt>
    <dgm:pt modelId="{758F8F8B-B4EA-4B97-A698-FBC9DA1243C2}" type="pres">
      <dgm:prSet presAssocID="{CF20C69B-DA64-4915-8C58-090C103802D0}" presName="spacerB" presStyleCnt="0"/>
      <dgm:spPr/>
    </dgm:pt>
    <dgm:pt modelId="{AD22133D-627F-45F6-BB06-4604D550E459}" type="pres">
      <dgm:prSet presAssocID="{DF51A02E-AF09-40B0-B50A-557485F49DD5}" presName="node" presStyleLbl="node1" presStyleIdx="2" presStyleCnt="4">
        <dgm:presLayoutVars>
          <dgm:bulletEnabled val="1"/>
        </dgm:presLayoutVars>
      </dgm:prSet>
      <dgm:spPr/>
    </dgm:pt>
    <dgm:pt modelId="{AB4F43DD-DD56-4085-A4FD-32D308BB5986}" type="pres">
      <dgm:prSet presAssocID="{42CC372A-EA18-4709-A76C-BAEE1FA22F2A}" presName="sibTransLast" presStyleLbl="sibTrans2D1" presStyleIdx="2" presStyleCnt="3"/>
      <dgm:spPr/>
    </dgm:pt>
    <dgm:pt modelId="{DE8D7D8D-DFD5-4506-98E5-91F1F587A046}" type="pres">
      <dgm:prSet presAssocID="{42CC372A-EA18-4709-A76C-BAEE1FA22F2A}" presName="connectorText" presStyleLbl="sibTrans2D1" presStyleIdx="2" presStyleCnt="3"/>
      <dgm:spPr/>
    </dgm:pt>
    <dgm:pt modelId="{0E3F3EF8-E410-446C-9C06-5329ABF58990}" type="pres">
      <dgm:prSet presAssocID="{42CC372A-EA18-4709-A76C-BAEE1FA22F2A}" presName="las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3CD3B33-85F0-44BE-B866-95F44A98E29E}" type="presOf" srcId="{5E02E3AB-CB39-43E7-85E9-D37242C55776}" destId="{66C934CE-B9CA-4197-8FC0-9EA3DDB4EE42}" srcOrd="0" destOrd="0" presId="urn:microsoft.com/office/officeart/2005/8/layout/equation2"/>
    <dgm:cxn modelId="{A6C9A72D-CBC4-4283-9079-3679E4ED2F1C}" type="presOf" srcId="{DF51A02E-AF09-40B0-B50A-557485F49DD5}" destId="{AD22133D-627F-45F6-BB06-4604D550E459}" srcOrd="0" destOrd="0" presId="urn:microsoft.com/office/officeart/2005/8/layout/equation2"/>
    <dgm:cxn modelId="{766113AA-F8DA-4AFC-9D79-A29FDB28AB84}" srcId="{42CC372A-EA18-4709-A76C-BAEE1FA22F2A}" destId="{E465C827-75E9-40A7-AE6C-2ED26D331B32}" srcOrd="0" destOrd="0" parTransId="{FEAC5062-2FB0-4B7B-B7F4-74F8FCAAD2CB}" sibTransId="{5E02E3AB-CB39-43E7-85E9-D37242C55776}"/>
    <dgm:cxn modelId="{8BF42763-59C6-4EA7-AAD5-CFC89CE1AE40}" type="presOf" srcId="{E465C827-75E9-40A7-AE6C-2ED26D331B32}" destId="{5458A663-E42A-4914-AAD0-DA7EB1171E9D}" srcOrd="0" destOrd="0" presId="urn:microsoft.com/office/officeart/2005/8/layout/equation2"/>
    <dgm:cxn modelId="{18BE3823-2ACA-4D66-886A-A8C2C1715532}" type="presOf" srcId="{E8EC49C6-72E6-44E3-B471-7CB646A010E9}" destId="{DE8D7D8D-DFD5-4506-98E5-91F1F587A046}" srcOrd="1" destOrd="0" presId="urn:microsoft.com/office/officeart/2005/8/layout/equation2"/>
    <dgm:cxn modelId="{6C9CB5EA-5D0D-4C5A-B059-478C2A5A738E}" srcId="{42CC372A-EA18-4709-A76C-BAEE1FA22F2A}" destId="{327C2AAE-46DF-4F84-A45D-18B7C881FAD0}" srcOrd="1" destOrd="0" parTransId="{754DDDEF-40EE-449E-AFF2-D1DBE85375DA}" sibTransId="{CF20C69B-DA64-4915-8C58-090C103802D0}"/>
    <dgm:cxn modelId="{51CE9233-1C0E-4BCB-AEA3-318AC71B4B10}" type="presOf" srcId="{42CC372A-EA18-4709-A76C-BAEE1FA22F2A}" destId="{01A15E08-1922-46CE-B71C-5F5D7706E535}" srcOrd="0" destOrd="0" presId="urn:microsoft.com/office/officeart/2005/8/layout/equation2"/>
    <dgm:cxn modelId="{EE78A05C-92E8-4D8D-97C5-799CDCB04447}" srcId="{42CC372A-EA18-4709-A76C-BAEE1FA22F2A}" destId="{DF51A02E-AF09-40B0-B50A-557485F49DD5}" srcOrd="2" destOrd="0" parTransId="{CA717E37-4C15-4004-B4BE-1EBC056F6DDD}" sibTransId="{E8EC49C6-72E6-44E3-B471-7CB646A010E9}"/>
    <dgm:cxn modelId="{0693723D-2EC5-486B-B409-004B8878FD93}" srcId="{42CC372A-EA18-4709-A76C-BAEE1FA22F2A}" destId="{18024980-53C6-49EF-9C21-374DBED37CF1}" srcOrd="3" destOrd="0" parTransId="{251FBAC3-2AC3-4523-8CCD-4C15D8FB4438}" sibTransId="{C54D862C-A88D-40FD-B8B5-1CCC230CC615}"/>
    <dgm:cxn modelId="{6B7E992C-034D-4085-A19E-E8E8A903F728}" type="presOf" srcId="{CF20C69B-DA64-4915-8C58-090C103802D0}" destId="{48525D7E-D006-47E3-BA1F-E2D41B4498F9}" srcOrd="0" destOrd="0" presId="urn:microsoft.com/office/officeart/2005/8/layout/equation2"/>
    <dgm:cxn modelId="{CB6347CC-A8C3-4666-B16E-2B997C8FDF52}" type="presOf" srcId="{18024980-53C6-49EF-9C21-374DBED37CF1}" destId="{0E3F3EF8-E410-446C-9C06-5329ABF58990}" srcOrd="0" destOrd="0" presId="urn:microsoft.com/office/officeart/2005/8/layout/equation2"/>
    <dgm:cxn modelId="{FFE60D43-60FD-4394-B0E0-655341C99105}" type="presOf" srcId="{327C2AAE-46DF-4F84-A45D-18B7C881FAD0}" destId="{C8C8591B-9DB9-4536-AD4D-C7DEC31B0283}" srcOrd="0" destOrd="0" presId="urn:microsoft.com/office/officeart/2005/8/layout/equation2"/>
    <dgm:cxn modelId="{D7E0AB59-3639-4FC5-8AC5-23B2C6251422}" type="presOf" srcId="{E8EC49C6-72E6-44E3-B471-7CB646A010E9}" destId="{AB4F43DD-DD56-4085-A4FD-32D308BB5986}" srcOrd="0" destOrd="0" presId="urn:microsoft.com/office/officeart/2005/8/layout/equation2"/>
    <dgm:cxn modelId="{30275768-E4BF-4895-9DD1-D3C06FD229FD}" type="presParOf" srcId="{01A15E08-1922-46CE-B71C-5F5D7706E535}" destId="{6FA484C1-8D19-4837-91AF-93E24B03AFEB}" srcOrd="0" destOrd="0" presId="urn:microsoft.com/office/officeart/2005/8/layout/equation2"/>
    <dgm:cxn modelId="{383DC580-CA08-4076-960C-43F168460255}" type="presParOf" srcId="{6FA484C1-8D19-4837-91AF-93E24B03AFEB}" destId="{5458A663-E42A-4914-AAD0-DA7EB1171E9D}" srcOrd="0" destOrd="0" presId="urn:microsoft.com/office/officeart/2005/8/layout/equation2"/>
    <dgm:cxn modelId="{736E4A59-B458-4F1F-9E8D-2FE020CF2DE1}" type="presParOf" srcId="{6FA484C1-8D19-4837-91AF-93E24B03AFEB}" destId="{60E4B6CA-F8CC-4A84-992B-5784B8001095}" srcOrd="1" destOrd="0" presId="urn:microsoft.com/office/officeart/2005/8/layout/equation2"/>
    <dgm:cxn modelId="{91B1916D-09F8-48A9-8E87-35C120165F4E}" type="presParOf" srcId="{6FA484C1-8D19-4837-91AF-93E24B03AFEB}" destId="{66C934CE-B9CA-4197-8FC0-9EA3DDB4EE42}" srcOrd="2" destOrd="0" presId="urn:microsoft.com/office/officeart/2005/8/layout/equation2"/>
    <dgm:cxn modelId="{19E43297-8E5E-4C2B-9E59-FDBC21B0102C}" type="presParOf" srcId="{6FA484C1-8D19-4837-91AF-93E24B03AFEB}" destId="{5BCDE626-F66C-4558-B8FC-40CC2EE7A11D}" srcOrd="3" destOrd="0" presId="urn:microsoft.com/office/officeart/2005/8/layout/equation2"/>
    <dgm:cxn modelId="{51DAB351-BAA1-4EB0-BD4B-F2CB1FA7432A}" type="presParOf" srcId="{6FA484C1-8D19-4837-91AF-93E24B03AFEB}" destId="{C8C8591B-9DB9-4536-AD4D-C7DEC31B0283}" srcOrd="4" destOrd="0" presId="urn:microsoft.com/office/officeart/2005/8/layout/equation2"/>
    <dgm:cxn modelId="{98A8137D-937F-42C0-803B-AE01383B9149}" type="presParOf" srcId="{6FA484C1-8D19-4837-91AF-93E24B03AFEB}" destId="{8F937C6E-D0B7-43E7-B4F8-8C479B3B55E8}" srcOrd="5" destOrd="0" presId="urn:microsoft.com/office/officeart/2005/8/layout/equation2"/>
    <dgm:cxn modelId="{8DBD41B7-AE99-4914-932C-2C087CBD1DE7}" type="presParOf" srcId="{6FA484C1-8D19-4837-91AF-93E24B03AFEB}" destId="{48525D7E-D006-47E3-BA1F-E2D41B4498F9}" srcOrd="6" destOrd="0" presId="urn:microsoft.com/office/officeart/2005/8/layout/equation2"/>
    <dgm:cxn modelId="{6C7D417B-93F9-4826-8928-B386F2526F3B}" type="presParOf" srcId="{6FA484C1-8D19-4837-91AF-93E24B03AFEB}" destId="{758F8F8B-B4EA-4B97-A698-FBC9DA1243C2}" srcOrd="7" destOrd="0" presId="urn:microsoft.com/office/officeart/2005/8/layout/equation2"/>
    <dgm:cxn modelId="{154D6648-3A30-44E1-AD49-F74EF0EF55A5}" type="presParOf" srcId="{6FA484C1-8D19-4837-91AF-93E24B03AFEB}" destId="{AD22133D-627F-45F6-BB06-4604D550E459}" srcOrd="8" destOrd="0" presId="urn:microsoft.com/office/officeart/2005/8/layout/equation2"/>
    <dgm:cxn modelId="{91F67FE6-A81C-4C34-82BA-5570DE822C4E}" type="presParOf" srcId="{01A15E08-1922-46CE-B71C-5F5D7706E535}" destId="{AB4F43DD-DD56-4085-A4FD-32D308BB5986}" srcOrd="1" destOrd="0" presId="urn:microsoft.com/office/officeart/2005/8/layout/equation2"/>
    <dgm:cxn modelId="{8CA178E6-F1A7-4F26-8E50-36A29ECBE490}" type="presParOf" srcId="{AB4F43DD-DD56-4085-A4FD-32D308BB5986}" destId="{DE8D7D8D-DFD5-4506-98E5-91F1F587A046}" srcOrd="0" destOrd="0" presId="urn:microsoft.com/office/officeart/2005/8/layout/equation2"/>
    <dgm:cxn modelId="{B9523F47-D061-4D5A-A3D6-9F236F27D5B1}" type="presParOf" srcId="{01A15E08-1922-46CE-B71C-5F5D7706E535}" destId="{0E3F3EF8-E410-446C-9C06-5329ABF5899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8CF62-2A88-4928-8AAD-99941BD2A3AD}">
      <dsp:nvSpPr>
        <dsp:cNvPr id="0" name=""/>
        <dsp:cNvSpPr/>
      </dsp:nvSpPr>
      <dsp:spPr>
        <a:xfrm>
          <a:off x="4553522" y="2899811"/>
          <a:ext cx="2106627" cy="1364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Отдел рекламы</a:t>
          </a:r>
          <a:endParaRPr lang="ru-RU" sz="1500" kern="1200" dirty="0"/>
        </a:p>
      </dsp:txBody>
      <dsp:txXfrm>
        <a:off x="5215486" y="3270941"/>
        <a:ext cx="1414687" cy="963510"/>
      </dsp:txXfrm>
    </dsp:sp>
    <dsp:sp modelId="{048FC722-2A6F-4ACB-B3B4-462E2F39C8C6}">
      <dsp:nvSpPr>
        <dsp:cNvPr id="0" name=""/>
        <dsp:cNvSpPr/>
      </dsp:nvSpPr>
      <dsp:spPr>
        <a:xfrm>
          <a:off x="1116393" y="2899811"/>
          <a:ext cx="2106627" cy="1364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Отдел продаж</a:t>
          </a:r>
          <a:endParaRPr lang="ru-RU" sz="1500" kern="1200" dirty="0"/>
        </a:p>
      </dsp:txBody>
      <dsp:txXfrm>
        <a:off x="1146369" y="3270941"/>
        <a:ext cx="1414687" cy="963510"/>
      </dsp:txXfrm>
    </dsp:sp>
    <dsp:sp modelId="{3330902D-F251-413E-B064-0B1B75FF5944}">
      <dsp:nvSpPr>
        <dsp:cNvPr id="0" name=""/>
        <dsp:cNvSpPr/>
      </dsp:nvSpPr>
      <dsp:spPr>
        <a:xfrm>
          <a:off x="4553522" y="0"/>
          <a:ext cx="2106627" cy="1364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Руководство</a:t>
          </a:r>
          <a:endParaRPr lang="ru-RU" sz="1500" kern="1200" dirty="0"/>
        </a:p>
      </dsp:txBody>
      <dsp:txXfrm>
        <a:off x="5215486" y="29976"/>
        <a:ext cx="1414687" cy="963510"/>
      </dsp:txXfrm>
    </dsp:sp>
    <dsp:sp modelId="{A3F3C4E5-2DE4-49B6-863C-BC4C2F32CF49}">
      <dsp:nvSpPr>
        <dsp:cNvPr id="0" name=""/>
        <dsp:cNvSpPr/>
      </dsp:nvSpPr>
      <dsp:spPr>
        <a:xfrm>
          <a:off x="1116393" y="0"/>
          <a:ext cx="2106627" cy="1364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Руководство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smtClean="0"/>
            <a:t>Отдел аналитики</a:t>
          </a:r>
          <a:endParaRPr lang="ru-RU" sz="1500" kern="1200" dirty="0"/>
        </a:p>
      </dsp:txBody>
      <dsp:txXfrm>
        <a:off x="1146369" y="29976"/>
        <a:ext cx="1414687" cy="963510"/>
      </dsp:txXfrm>
    </dsp:sp>
    <dsp:sp modelId="{3AD7D90A-D9AC-41B5-91D0-613C56348FBC}">
      <dsp:nvSpPr>
        <dsp:cNvPr id="0" name=""/>
        <dsp:cNvSpPr/>
      </dsp:nvSpPr>
      <dsp:spPr>
        <a:xfrm>
          <a:off x="1999130" y="243072"/>
          <a:ext cx="1846497" cy="18464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Анализ</a:t>
          </a:r>
          <a:endParaRPr lang="ru-RU" sz="1700" kern="1200" dirty="0"/>
        </a:p>
      </dsp:txBody>
      <dsp:txXfrm>
        <a:off x="2539956" y="783898"/>
        <a:ext cx="1305671" cy="1305671"/>
      </dsp:txXfrm>
    </dsp:sp>
    <dsp:sp modelId="{B102576D-4BA3-4181-B56F-0739760F1881}">
      <dsp:nvSpPr>
        <dsp:cNvPr id="0" name=""/>
        <dsp:cNvSpPr/>
      </dsp:nvSpPr>
      <dsp:spPr>
        <a:xfrm rot="5400000">
          <a:off x="3930916" y="243072"/>
          <a:ext cx="1846497" cy="18464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Оценка</a:t>
          </a:r>
          <a:endParaRPr lang="ru-RU" sz="1700" kern="1200" dirty="0"/>
        </a:p>
      </dsp:txBody>
      <dsp:txXfrm rot="-5400000">
        <a:off x="3930916" y="783898"/>
        <a:ext cx="1305671" cy="1305671"/>
      </dsp:txXfrm>
    </dsp:sp>
    <dsp:sp modelId="{61753310-0391-4F44-84C7-7F77AFE4A098}">
      <dsp:nvSpPr>
        <dsp:cNvPr id="0" name=""/>
        <dsp:cNvSpPr/>
      </dsp:nvSpPr>
      <dsp:spPr>
        <a:xfrm rot="10800000">
          <a:off x="3930916" y="2174858"/>
          <a:ext cx="1846497" cy="18464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Маркетинг</a:t>
          </a:r>
          <a:endParaRPr lang="ru-RU" sz="1700" kern="1200" dirty="0"/>
        </a:p>
      </dsp:txBody>
      <dsp:txXfrm rot="10800000">
        <a:off x="3930916" y="2174858"/>
        <a:ext cx="1305671" cy="1305671"/>
      </dsp:txXfrm>
    </dsp:sp>
    <dsp:sp modelId="{94BAAFF5-BC17-4E0F-B447-3C4E048E680A}">
      <dsp:nvSpPr>
        <dsp:cNvPr id="0" name=""/>
        <dsp:cNvSpPr/>
      </dsp:nvSpPr>
      <dsp:spPr>
        <a:xfrm rot="16200000">
          <a:off x="1999130" y="2174858"/>
          <a:ext cx="1846497" cy="1846497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 smtClean="0"/>
            <a:t>Продажи</a:t>
          </a:r>
          <a:endParaRPr lang="ru-RU" sz="1700" kern="1200" dirty="0"/>
        </a:p>
      </dsp:txBody>
      <dsp:txXfrm rot="5400000">
        <a:off x="2539956" y="2174858"/>
        <a:ext cx="1305671" cy="1305671"/>
      </dsp:txXfrm>
    </dsp:sp>
    <dsp:sp modelId="{4F12B249-5C94-493B-8493-2A09BD2B8447}">
      <dsp:nvSpPr>
        <dsp:cNvPr id="0" name=""/>
        <dsp:cNvSpPr/>
      </dsp:nvSpPr>
      <dsp:spPr>
        <a:xfrm>
          <a:off x="3569506" y="1748415"/>
          <a:ext cx="637531" cy="554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F5431-320E-4136-B462-EDD2B24F2680}">
      <dsp:nvSpPr>
        <dsp:cNvPr id="0" name=""/>
        <dsp:cNvSpPr/>
      </dsp:nvSpPr>
      <dsp:spPr>
        <a:xfrm rot="10800000">
          <a:off x="3569506" y="1961636"/>
          <a:ext cx="637531" cy="55437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29D1C-308A-4C1C-AB31-023FE156B311}">
      <dsp:nvSpPr>
        <dsp:cNvPr id="0" name=""/>
        <dsp:cNvSpPr/>
      </dsp:nvSpPr>
      <dsp:spPr>
        <a:xfrm>
          <a:off x="0" y="964576"/>
          <a:ext cx="2311191" cy="2311191"/>
        </a:xfrm>
        <a:prstGeom prst="ellipse">
          <a:avLst/>
        </a:prstGeom>
        <a:solidFill>
          <a:schemeClr val="accent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5DEC3-1766-4ED4-AE66-B215F0A25038}">
      <dsp:nvSpPr>
        <dsp:cNvPr id="0" name=""/>
        <dsp:cNvSpPr/>
      </dsp:nvSpPr>
      <dsp:spPr>
        <a:xfrm>
          <a:off x="330307" y="1294884"/>
          <a:ext cx="1650576" cy="1650576"/>
        </a:xfrm>
        <a:prstGeom prst="ellipse">
          <a:avLst/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EA9BD-8F46-4E5F-9C79-F143C65ED6B8}">
      <dsp:nvSpPr>
        <dsp:cNvPr id="0" name=""/>
        <dsp:cNvSpPr/>
      </dsp:nvSpPr>
      <dsp:spPr>
        <a:xfrm>
          <a:off x="660422" y="1624999"/>
          <a:ext cx="990345" cy="990345"/>
        </a:xfrm>
        <a:prstGeom prst="ellipse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E683A-0A2B-4525-A542-80025EEBFB0E}">
      <dsp:nvSpPr>
        <dsp:cNvPr id="0" name=""/>
        <dsp:cNvSpPr/>
      </dsp:nvSpPr>
      <dsp:spPr>
        <a:xfrm>
          <a:off x="990538" y="1955114"/>
          <a:ext cx="330115" cy="330115"/>
        </a:xfrm>
        <a:prstGeom prst="ellipse">
          <a:avLst/>
        </a:prstGeom>
        <a:solidFill>
          <a:srgbClr val="FFFF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0CCA5-B8E5-4226-A4EB-0A0723D51230}">
      <dsp:nvSpPr>
        <dsp:cNvPr id="0" name=""/>
        <dsp:cNvSpPr/>
      </dsp:nvSpPr>
      <dsp:spPr>
        <a:xfrm>
          <a:off x="2696390" y="194179"/>
          <a:ext cx="1155595" cy="552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Клиент</a:t>
          </a:r>
          <a:endParaRPr lang="ru-RU" sz="1500" kern="1200" dirty="0"/>
        </a:p>
      </dsp:txBody>
      <dsp:txXfrm>
        <a:off x="2696390" y="194179"/>
        <a:ext cx="1155595" cy="552759"/>
      </dsp:txXfrm>
    </dsp:sp>
    <dsp:sp modelId="{3E7C733D-2475-402B-A4F8-539FDE9ABF80}">
      <dsp:nvSpPr>
        <dsp:cNvPr id="0" name=""/>
        <dsp:cNvSpPr/>
      </dsp:nvSpPr>
      <dsp:spPr>
        <a:xfrm>
          <a:off x="2407491" y="470559"/>
          <a:ext cx="2888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0077E-954B-4F45-ABEB-69805EE06D07}">
      <dsp:nvSpPr>
        <dsp:cNvPr id="0" name=""/>
        <dsp:cNvSpPr/>
      </dsp:nvSpPr>
      <dsp:spPr>
        <a:xfrm rot="5400000">
          <a:off x="955292" y="652565"/>
          <a:ext cx="1633242" cy="1271155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4DEE0-5A49-456E-AD47-01715C42BD64}">
      <dsp:nvSpPr>
        <dsp:cNvPr id="0" name=""/>
        <dsp:cNvSpPr/>
      </dsp:nvSpPr>
      <dsp:spPr>
        <a:xfrm>
          <a:off x="2696390" y="746939"/>
          <a:ext cx="1155595" cy="552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Продажи</a:t>
          </a:r>
          <a:endParaRPr lang="ru-RU" sz="1500" kern="1200" dirty="0"/>
        </a:p>
      </dsp:txBody>
      <dsp:txXfrm>
        <a:off x="2696390" y="746939"/>
        <a:ext cx="1155595" cy="552759"/>
      </dsp:txXfrm>
    </dsp:sp>
    <dsp:sp modelId="{1A7EBBCB-953E-4304-92FF-3E48CB0BD29F}">
      <dsp:nvSpPr>
        <dsp:cNvPr id="0" name=""/>
        <dsp:cNvSpPr/>
      </dsp:nvSpPr>
      <dsp:spPr>
        <a:xfrm>
          <a:off x="2407491" y="1023319"/>
          <a:ext cx="2888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D85C7-C7BD-4261-97F0-E6E3B0AD7C5E}">
      <dsp:nvSpPr>
        <dsp:cNvPr id="0" name=""/>
        <dsp:cNvSpPr/>
      </dsp:nvSpPr>
      <dsp:spPr>
        <a:xfrm rot="5400000">
          <a:off x="1238028" y="1196273"/>
          <a:ext cx="1341261" cy="995738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451792-6453-4988-B7E4-C2B954753467}">
      <dsp:nvSpPr>
        <dsp:cNvPr id="0" name=""/>
        <dsp:cNvSpPr/>
      </dsp:nvSpPr>
      <dsp:spPr>
        <a:xfrm>
          <a:off x="2696390" y="1299699"/>
          <a:ext cx="1155595" cy="552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Анализ </a:t>
          </a:r>
          <a:endParaRPr lang="ru-RU" sz="1500" kern="1200" dirty="0"/>
        </a:p>
      </dsp:txBody>
      <dsp:txXfrm>
        <a:off x="2696390" y="1299699"/>
        <a:ext cx="1155595" cy="552759"/>
      </dsp:txXfrm>
    </dsp:sp>
    <dsp:sp modelId="{A7766914-FFDF-4D2D-9A3C-86EFB2BE44CC}">
      <dsp:nvSpPr>
        <dsp:cNvPr id="0" name=""/>
        <dsp:cNvSpPr/>
      </dsp:nvSpPr>
      <dsp:spPr>
        <a:xfrm>
          <a:off x="2407491" y="1576079"/>
          <a:ext cx="2888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1E15E-D1FA-4816-B95B-CAAB921165DA}">
      <dsp:nvSpPr>
        <dsp:cNvPr id="0" name=""/>
        <dsp:cNvSpPr/>
      </dsp:nvSpPr>
      <dsp:spPr>
        <a:xfrm rot="5400000">
          <a:off x="1511711" y="1703002"/>
          <a:ext cx="1023087" cy="76847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4CCCD-7E10-45C2-AC14-CD4E7B7A8276}">
      <dsp:nvSpPr>
        <dsp:cNvPr id="0" name=""/>
        <dsp:cNvSpPr/>
      </dsp:nvSpPr>
      <dsp:spPr>
        <a:xfrm>
          <a:off x="2696390" y="1852459"/>
          <a:ext cx="1155595" cy="552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9050" bIns="190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Управление</a:t>
          </a:r>
          <a:endParaRPr lang="ru-RU" sz="1500" kern="1200" dirty="0"/>
        </a:p>
      </dsp:txBody>
      <dsp:txXfrm>
        <a:off x="2696390" y="1852459"/>
        <a:ext cx="1155595" cy="552759"/>
      </dsp:txXfrm>
    </dsp:sp>
    <dsp:sp modelId="{379AA6D2-3528-496D-8A4B-4FD99D685D04}">
      <dsp:nvSpPr>
        <dsp:cNvPr id="0" name=""/>
        <dsp:cNvSpPr/>
      </dsp:nvSpPr>
      <dsp:spPr>
        <a:xfrm>
          <a:off x="2407491" y="2128839"/>
          <a:ext cx="2888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C2B5A-0933-459F-981C-D2E0DD0D6E6E}">
      <dsp:nvSpPr>
        <dsp:cNvPr id="0" name=""/>
        <dsp:cNvSpPr/>
      </dsp:nvSpPr>
      <dsp:spPr>
        <a:xfrm rot="5400000">
          <a:off x="1786050" y="2211734"/>
          <a:ext cx="703218" cy="53696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8D83B-D3EA-4639-8A32-786F71A9A4DF}">
      <dsp:nvSpPr>
        <dsp:cNvPr id="0" name=""/>
        <dsp:cNvSpPr/>
      </dsp:nvSpPr>
      <dsp:spPr>
        <a:xfrm>
          <a:off x="1937" y="585995"/>
          <a:ext cx="1943929" cy="7775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Этап 1</a:t>
          </a:r>
          <a:endParaRPr lang="ru-RU" sz="2800" kern="1200" dirty="0"/>
        </a:p>
      </dsp:txBody>
      <dsp:txXfrm>
        <a:off x="1937" y="585995"/>
        <a:ext cx="1749536" cy="777571"/>
      </dsp:txXfrm>
    </dsp:sp>
    <dsp:sp modelId="{B8FAA12B-1DF1-4FB5-BC84-2C51119C9417}">
      <dsp:nvSpPr>
        <dsp:cNvPr id="0" name=""/>
        <dsp:cNvSpPr/>
      </dsp:nvSpPr>
      <dsp:spPr>
        <a:xfrm>
          <a:off x="1557081" y="585995"/>
          <a:ext cx="1943929" cy="7775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Этап </a:t>
          </a:r>
          <a:r>
            <a:rPr lang="en-US" sz="2800" kern="1200" dirty="0" smtClean="0"/>
            <a:t>2</a:t>
          </a:r>
          <a:endParaRPr lang="ru-RU" sz="2800" kern="1200" dirty="0"/>
        </a:p>
      </dsp:txBody>
      <dsp:txXfrm>
        <a:off x="1945867" y="585995"/>
        <a:ext cx="1166358" cy="777571"/>
      </dsp:txXfrm>
    </dsp:sp>
    <dsp:sp modelId="{675C22CC-AAAF-4F05-ABDC-9270F130530A}">
      <dsp:nvSpPr>
        <dsp:cNvPr id="0" name=""/>
        <dsp:cNvSpPr/>
      </dsp:nvSpPr>
      <dsp:spPr>
        <a:xfrm>
          <a:off x="3112225" y="585995"/>
          <a:ext cx="1943929" cy="7775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…</a:t>
          </a:r>
          <a:endParaRPr lang="ru-RU" sz="2800" kern="1200" dirty="0"/>
        </a:p>
      </dsp:txBody>
      <dsp:txXfrm>
        <a:off x="3501011" y="585995"/>
        <a:ext cx="1166358" cy="777571"/>
      </dsp:txXfrm>
    </dsp:sp>
    <dsp:sp modelId="{BFCD55AC-43B3-4C2E-8343-9B09272AD94A}">
      <dsp:nvSpPr>
        <dsp:cNvPr id="0" name=""/>
        <dsp:cNvSpPr/>
      </dsp:nvSpPr>
      <dsp:spPr>
        <a:xfrm>
          <a:off x="4667368" y="585995"/>
          <a:ext cx="1943929" cy="7775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Этап </a:t>
          </a:r>
          <a:r>
            <a:rPr lang="en-US" sz="2800" kern="1200" dirty="0" smtClean="0"/>
            <a:t>n</a:t>
          </a:r>
          <a:endParaRPr lang="ru-RU" sz="2800" kern="1200" dirty="0"/>
        </a:p>
      </dsp:txBody>
      <dsp:txXfrm>
        <a:off x="5056154" y="585995"/>
        <a:ext cx="1166358" cy="7775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8A663-E42A-4914-AAD0-DA7EB1171E9D}">
      <dsp:nvSpPr>
        <dsp:cNvPr id="0" name=""/>
        <dsp:cNvSpPr/>
      </dsp:nvSpPr>
      <dsp:spPr>
        <a:xfrm>
          <a:off x="704424" y="1313"/>
          <a:ext cx="907645" cy="907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Кейс</a:t>
          </a:r>
          <a:endParaRPr lang="ru-RU" sz="1500" kern="1200" dirty="0"/>
        </a:p>
      </dsp:txBody>
      <dsp:txXfrm>
        <a:off x="837346" y="134235"/>
        <a:ext cx="641801" cy="641801"/>
      </dsp:txXfrm>
    </dsp:sp>
    <dsp:sp modelId="{66C934CE-B9CA-4197-8FC0-9EA3DDB4EE42}">
      <dsp:nvSpPr>
        <dsp:cNvPr id="0" name=""/>
        <dsp:cNvSpPr/>
      </dsp:nvSpPr>
      <dsp:spPr>
        <a:xfrm>
          <a:off x="895029" y="982659"/>
          <a:ext cx="526434" cy="52643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964808" y="1183967"/>
        <a:ext cx="386876" cy="123818"/>
      </dsp:txXfrm>
    </dsp:sp>
    <dsp:sp modelId="{C8C8591B-9DB9-4536-AD4D-C7DEC31B0283}">
      <dsp:nvSpPr>
        <dsp:cNvPr id="0" name=""/>
        <dsp:cNvSpPr/>
      </dsp:nvSpPr>
      <dsp:spPr>
        <a:xfrm>
          <a:off x="704424" y="1582794"/>
          <a:ext cx="907645" cy="907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Задачи</a:t>
          </a:r>
          <a:endParaRPr lang="ru-RU" sz="1500" kern="1200" dirty="0"/>
        </a:p>
      </dsp:txBody>
      <dsp:txXfrm>
        <a:off x="837346" y="1715716"/>
        <a:ext cx="641801" cy="641801"/>
      </dsp:txXfrm>
    </dsp:sp>
    <dsp:sp modelId="{48525D7E-D006-47E3-BA1F-E2D41B4498F9}">
      <dsp:nvSpPr>
        <dsp:cNvPr id="0" name=""/>
        <dsp:cNvSpPr/>
      </dsp:nvSpPr>
      <dsp:spPr>
        <a:xfrm>
          <a:off x="895029" y="2564140"/>
          <a:ext cx="526434" cy="526434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800" kern="1200"/>
        </a:p>
      </dsp:txBody>
      <dsp:txXfrm>
        <a:off x="964808" y="2765448"/>
        <a:ext cx="386876" cy="123818"/>
      </dsp:txXfrm>
    </dsp:sp>
    <dsp:sp modelId="{AD22133D-627F-45F6-BB06-4604D550E459}">
      <dsp:nvSpPr>
        <dsp:cNvPr id="0" name=""/>
        <dsp:cNvSpPr/>
      </dsp:nvSpPr>
      <dsp:spPr>
        <a:xfrm>
          <a:off x="704424" y="3164275"/>
          <a:ext cx="907645" cy="907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/>
            <a:t>Клиент</a:t>
          </a:r>
          <a:endParaRPr lang="ru-RU" sz="1500" kern="1200" dirty="0"/>
        </a:p>
      </dsp:txBody>
      <dsp:txXfrm>
        <a:off x="837346" y="3297197"/>
        <a:ext cx="641801" cy="641801"/>
      </dsp:txXfrm>
    </dsp:sp>
    <dsp:sp modelId="{AB4F43DD-DD56-4085-A4FD-32D308BB5986}">
      <dsp:nvSpPr>
        <dsp:cNvPr id="0" name=""/>
        <dsp:cNvSpPr/>
      </dsp:nvSpPr>
      <dsp:spPr>
        <a:xfrm>
          <a:off x="1748216" y="1867795"/>
          <a:ext cx="288631" cy="337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1748216" y="1935324"/>
        <a:ext cx="202042" cy="202586"/>
      </dsp:txXfrm>
    </dsp:sp>
    <dsp:sp modelId="{0E3F3EF8-E410-446C-9C06-5329ABF58990}">
      <dsp:nvSpPr>
        <dsp:cNvPr id="0" name=""/>
        <dsp:cNvSpPr/>
      </dsp:nvSpPr>
      <dsp:spPr>
        <a:xfrm>
          <a:off x="2156656" y="1128972"/>
          <a:ext cx="1815290" cy="18152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Успешная сделка</a:t>
          </a:r>
          <a:endParaRPr lang="ru-RU" sz="2200" kern="1200" dirty="0"/>
        </a:p>
      </dsp:txBody>
      <dsp:txXfrm>
        <a:off x="2422499" y="1394815"/>
        <a:ext cx="1283604" cy="1283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13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3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979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0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2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128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242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533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19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05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8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47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21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3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08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32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0F858-A9A6-4EE9-B7FD-3CDD227960BD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4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A0F858-A9A6-4EE9-B7FD-3CDD227960BD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C832C9-149B-4F25-80B4-5375E42BB2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3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21572" y="532170"/>
            <a:ext cx="8574622" cy="261619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CRM-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08549" y="4395278"/>
            <a:ext cx="6987645" cy="1731201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кафедры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307 «Цифровые технологии и информационные системы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Столбунов Ярослав Андреевич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группа - 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30-412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Работа с воронкой продаж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93665" y="750358"/>
            <a:ext cx="4081202" cy="3107796"/>
          </a:xfrm>
        </p:spPr>
        <p:txBody>
          <a:bodyPr>
            <a:normAutofit/>
          </a:bodyPr>
          <a:lstStyle/>
          <a:p>
            <a:r>
              <a:rPr lang="ru-RU" dirty="0" smtClean="0"/>
              <a:t>Движение вдоль воронки продаж представлено перемещением блоков, олицетворяющих кейсы о клиентах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93676" y="1187979"/>
            <a:ext cx="4476115" cy="2670175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811598" y="3923912"/>
            <a:ext cx="4682067" cy="2595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Это становится возможным с помощью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Данный способ передвижения интуитивно понятен любому, кто хоть раз пользовался веб-браузером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637867" y="3858154"/>
            <a:ext cx="3937000" cy="26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Сделки или «кейсы»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348833" y="4792286"/>
            <a:ext cx="9363800" cy="1537855"/>
          </a:xfrm>
        </p:spPr>
        <p:txBody>
          <a:bodyPr/>
          <a:lstStyle/>
          <a:p>
            <a:r>
              <a:rPr lang="ru-RU" dirty="0"/>
              <a:t>«Кейсы» - сущность представляющая действие с </a:t>
            </a:r>
            <a:r>
              <a:rPr lang="ru-RU" dirty="0" smtClean="0"/>
              <a:t>клиентом</a:t>
            </a:r>
          </a:p>
          <a:p>
            <a:r>
              <a:rPr lang="ru-RU" dirty="0" smtClean="0"/>
              <a:t>Для их представления существует отдельная страница.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2574473" y="1055717"/>
            <a:ext cx="7838384" cy="36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1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Сделки или «кейсы»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1697368" y="1733492"/>
            <a:ext cx="4933116" cy="3102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Реализована </a:t>
            </a:r>
            <a:r>
              <a:rPr lang="ru-RU" dirty="0"/>
              <a:t>функциональность </a:t>
            </a:r>
          </a:p>
          <a:p>
            <a:r>
              <a:rPr lang="ru-RU" dirty="0" smtClean="0"/>
              <a:t>Удаления</a:t>
            </a:r>
          </a:p>
          <a:p>
            <a:r>
              <a:rPr lang="ru-RU" dirty="0" smtClean="0"/>
              <a:t>Изменения</a:t>
            </a:r>
          </a:p>
          <a:p>
            <a:r>
              <a:rPr lang="ru-RU" dirty="0"/>
              <a:t> </a:t>
            </a:r>
            <a:r>
              <a:rPr lang="ru-RU" dirty="0"/>
              <a:t>Д</a:t>
            </a:r>
            <a:r>
              <a:rPr lang="ru-RU" dirty="0" smtClean="0"/>
              <a:t>обавления </a:t>
            </a:r>
            <a:endParaRPr lang="ru-RU" dirty="0"/>
          </a:p>
        </p:txBody>
      </p:sp>
      <p:pic>
        <p:nvPicPr>
          <p:cNvPr id="30" name="Рисунок 29"/>
          <p:cNvPicPr/>
          <p:nvPr/>
        </p:nvPicPr>
        <p:blipFill>
          <a:blip r:embed="rId2"/>
          <a:stretch>
            <a:fillRect/>
          </a:stretch>
        </p:blipFill>
        <p:spPr>
          <a:xfrm>
            <a:off x="3544137" y="2808894"/>
            <a:ext cx="354330" cy="320675"/>
          </a:xfrm>
          <a:prstGeom prst="rect">
            <a:avLst/>
          </a:prstGeom>
        </p:spPr>
      </p:pic>
      <p:pic>
        <p:nvPicPr>
          <p:cNvPr id="31" name="Рисунок 30"/>
          <p:cNvPicPr/>
          <p:nvPr/>
        </p:nvPicPr>
        <p:blipFill>
          <a:blip r:embed="rId3"/>
          <a:stretch>
            <a:fillRect/>
          </a:stretch>
        </p:blipFill>
        <p:spPr>
          <a:xfrm>
            <a:off x="3721302" y="3284509"/>
            <a:ext cx="394335" cy="330835"/>
          </a:xfrm>
          <a:prstGeom prst="rect">
            <a:avLst/>
          </a:prstGeom>
        </p:spPr>
      </p:pic>
      <p:pic>
        <p:nvPicPr>
          <p:cNvPr id="32" name="Рисунок 31"/>
          <p:cNvPicPr/>
          <p:nvPr/>
        </p:nvPicPr>
        <p:blipFill>
          <a:blip r:embed="rId4"/>
          <a:stretch>
            <a:fillRect/>
          </a:stretch>
        </p:blipFill>
        <p:spPr>
          <a:xfrm>
            <a:off x="3890587" y="3906203"/>
            <a:ext cx="330200" cy="30988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765" y="936823"/>
            <a:ext cx="10106025" cy="1047750"/>
          </a:xfrm>
          <a:prstGeom prst="rect">
            <a:avLst/>
          </a:prstGeom>
        </p:spPr>
      </p:pic>
      <p:sp>
        <p:nvSpPr>
          <p:cNvPr id="35" name="Объект 3"/>
          <p:cNvSpPr txBox="1">
            <a:spLocks/>
          </p:cNvSpPr>
          <p:nvPr/>
        </p:nvSpPr>
        <p:spPr>
          <a:xfrm>
            <a:off x="6728256" y="2094116"/>
            <a:ext cx="4933116" cy="2380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Все формы и поля для ввода</a:t>
            </a:r>
          </a:p>
          <a:p>
            <a:pPr marL="0" indent="0">
              <a:buNone/>
            </a:pPr>
            <a:r>
              <a:rPr lang="ru-RU" dirty="0" smtClean="0"/>
              <a:t>     созданы на клиентской стороне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благодаря модальным </a:t>
            </a:r>
            <a:r>
              <a:rPr lang="ru-RU" dirty="0"/>
              <a:t>окнам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7" name="Рисунок 3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059" y="3906203"/>
            <a:ext cx="3149849" cy="2891155"/>
          </a:xfrm>
          <a:prstGeom prst="rect">
            <a:avLst/>
          </a:prstGeom>
        </p:spPr>
      </p:pic>
      <p:pic>
        <p:nvPicPr>
          <p:cNvPr id="38" name="Рисунок 37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680" y="3906203"/>
            <a:ext cx="3300342" cy="289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2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/>
              <a:t>Задачи менеджеров</a:t>
            </a:r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571963" y="4738254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работы с задачами существует специальная страница, разделённая на задачи в процессе и отменённые  </a:t>
            </a:r>
          </a:p>
          <a:p>
            <a:r>
              <a:rPr lang="ru-RU" dirty="0" smtClean="0"/>
              <a:t>Все операции доступны также как и в «кейсах»</a:t>
            </a: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2181265" y="1122219"/>
            <a:ext cx="8633593" cy="389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Клиенты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571963" y="4738254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Для изменения данных клиента создана отдельная страница, хранящая в себе всю информацию о клиентах компании.</a:t>
            </a:r>
          </a:p>
          <a:p>
            <a:r>
              <a:rPr lang="ru-RU" dirty="0" smtClean="0"/>
              <a:t>Все операции доступны также как и в «кейсах» 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074" y="1022464"/>
            <a:ext cx="9157297" cy="40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4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571963" y="4738254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69" y="1438102"/>
            <a:ext cx="6349625" cy="3857105"/>
          </a:xfrm>
          <a:prstGeom prst="rect">
            <a:avLst/>
          </a:prstGeom>
        </p:spPr>
      </p:pic>
      <p:sp>
        <p:nvSpPr>
          <p:cNvPr id="6" name="Объект 3"/>
          <p:cNvSpPr txBox="1">
            <a:spLocks/>
          </p:cNvSpPr>
          <p:nvPr/>
        </p:nvSpPr>
        <p:spPr>
          <a:xfrm>
            <a:off x="8030094" y="947651"/>
            <a:ext cx="4141771" cy="458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Возможное содержание:</a:t>
            </a:r>
          </a:p>
          <a:p>
            <a:r>
              <a:rPr lang="ru-RU" dirty="0" smtClean="0"/>
              <a:t>Метрики компании по продажам </a:t>
            </a:r>
          </a:p>
          <a:p>
            <a:r>
              <a:rPr lang="ru-RU" dirty="0" smtClean="0"/>
              <a:t>Аналитика работы менеджеров</a:t>
            </a:r>
          </a:p>
          <a:p>
            <a:r>
              <a:rPr lang="ru-RU" dirty="0" smtClean="0"/>
              <a:t>Учёт предпочтений клиентов </a:t>
            </a:r>
          </a:p>
          <a:p>
            <a:endParaRPr lang="ru-RU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2571963" y="5361710"/>
            <a:ext cx="8614197" cy="1299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Все метрики и их отображения могут быть настроены в процессе персонализации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423216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571963" y="4738254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69" y="1438102"/>
            <a:ext cx="6349625" cy="3857105"/>
          </a:xfrm>
          <a:prstGeom prst="rect">
            <a:avLst/>
          </a:prstGeom>
        </p:spPr>
      </p:pic>
      <p:sp>
        <p:nvSpPr>
          <p:cNvPr id="6" name="Объект 3"/>
          <p:cNvSpPr txBox="1">
            <a:spLocks/>
          </p:cNvSpPr>
          <p:nvPr/>
        </p:nvSpPr>
        <p:spPr>
          <a:xfrm>
            <a:off x="8030094" y="947651"/>
            <a:ext cx="4141771" cy="4588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Возможное содержание:</a:t>
            </a:r>
          </a:p>
          <a:p>
            <a:r>
              <a:rPr lang="ru-RU" dirty="0" smtClean="0"/>
              <a:t>Метрики компании по продажам </a:t>
            </a:r>
          </a:p>
          <a:p>
            <a:r>
              <a:rPr lang="ru-RU" dirty="0" smtClean="0"/>
              <a:t>Аналитика работы менеджеров</a:t>
            </a:r>
          </a:p>
          <a:p>
            <a:r>
              <a:rPr lang="ru-RU" dirty="0" smtClean="0"/>
              <a:t>Учёт предпочтений клиентов </a:t>
            </a:r>
          </a:p>
          <a:p>
            <a:endParaRPr lang="ru-RU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2571963" y="5361710"/>
            <a:ext cx="8614197" cy="1299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Все метрики и их отображения могут быть настроены в процессе персонализации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7214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Построение аналитики </a:t>
            </a:r>
            <a:endParaRPr lang="ru-RU" dirty="0"/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571963" y="4738254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pic>
        <p:nvPicPr>
          <p:cNvPr id="8" name="Рисунок 7" descr="myapp_models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37" t="874" r="348" b="16793"/>
          <a:stretch/>
        </p:blipFill>
        <p:spPr bwMode="auto">
          <a:xfrm>
            <a:off x="1886990" y="947650"/>
            <a:ext cx="2394065" cy="50873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Объект 3"/>
          <p:cNvSpPr txBox="1">
            <a:spLocks/>
          </p:cNvSpPr>
          <p:nvPr/>
        </p:nvSpPr>
        <p:spPr>
          <a:xfrm>
            <a:off x="4281054" y="856211"/>
            <a:ext cx="7498081" cy="5178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На основании этих таблиц, отдел аналитики может составлять </a:t>
            </a:r>
            <a:r>
              <a:rPr lang="en-US" dirty="0" smtClean="0"/>
              <a:t>SQL-</a:t>
            </a:r>
            <a:r>
              <a:rPr lang="ru-RU" dirty="0" smtClean="0"/>
              <a:t>запросы </a:t>
            </a:r>
          </a:p>
          <a:p>
            <a:r>
              <a:rPr lang="ru-RU" dirty="0" smtClean="0"/>
              <a:t>В процессе построения системы для целевой компании, метрики могут встраиваться в интерфейс</a:t>
            </a:r>
          </a:p>
          <a:p>
            <a:r>
              <a:rPr lang="ru-RU" dirty="0" smtClean="0"/>
              <a:t>Возможно создание полного интерфейса взаимодействия с базой данных и интеграции его в систему.</a:t>
            </a:r>
          </a:p>
          <a:p>
            <a:r>
              <a:rPr lang="ru-RU" dirty="0" smtClean="0"/>
              <a:t>Схема базы данных легко расширяема и может быть изменена и дополнена для компании.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932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3"/>
          <p:cNvSpPr txBox="1">
            <a:spLocks/>
          </p:cNvSpPr>
          <p:nvPr/>
        </p:nvSpPr>
        <p:spPr>
          <a:xfrm>
            <a:off x="2702195" y="3991207"/>
            <a:ext cx="8708408" cy="2119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  <a:p>
            <a:endParaRPr lang="ru-RU" dirty="0"/>
          </a:p>
        </p:txBody>
      </p:sp>
      <p:sp>
        <p:nvSpPr>
          <p:cNvPr id="9" name="Объект 3"/>
          <p:cNvSpPr txBox="1">
            <a:spLocks/>
          </p:cNvSpPr>
          <p:nvPr/>
        </p:nvSpPr>
        <p:spPr>
          <a:xfrm>
            <a:off x="1704109" y="1122220"/>
            <a:ext cx="9706494" cy="1471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проверки работоспособности системы было проведено несколько различных типов тестирования системы. По результатам тестирования не было выявлено критических недостатков системы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341" y="2593572"/>
            <a:ext cx="4943262" cy="1397635"/>
          </a:xfrm>
          <a:prstGeom prst="rect">
            <a:avLst/>
          </a:prstGeom>
        </p:spPr>
      </p:pic>
      <p:sp>
        <p:nvSpPr>
          <p:cNvPr id="10" name="Объект 3"/>
          <p:cNvSpPr txBox="1">
            <a:spLocks/>
          </p:cNvSpPr>
          <p:nvPr/>
        </p:nvSpPr>
        <p:spPr>
          <a:xfrm>
            <a:off x="1560825" y="2418452"/>
            <a:ext cx="4669785" cy="3957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видов  -нагрузочное тестирование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52.51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запросов в секунду обрабатывает сервер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время теста было обработано 1579 запросов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выявлено ошибок ответов</a:t>
            </a:r>
          </a:p>
          <a:p>
            <a:pPr lvl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645.67 килобайт данных в секунду передаёт сервер.</a:t>
            </a:r>
          </a:p>
          <a:p>
            <a:endParaRPr lang="ru-RU" dirty="0" smtClean="0"/>
          </a:p>
        </p:txBody>
      </p:sp>
      <p:sp>
        <p:nvSpPr>
          <p:cNvPr id="11" name="Объект 3"/>
          <p:cNvSpPr txBox="1">
            <a:spLocks/>
          </p:cNvSpPr>
          <p:nvPr/>
        </p:nvSpPr>
        <p:spPr>
          <a:xfrm>
            <a:off x="6809103" y="3792404"/>
            <a:ext cx="5030179" cy="102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программное обеспечение для реализующее эмуляцию нагрузки на сервер.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2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58189"/>
            <a:ext cx="10018713" cy="1407621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1163781"/>
            <a:ext cx="10018713" cy="2175165"/>
          </a:xfrm>
        </p:spPr>
        <p:txBody>
          <a:bodyPr/>
          <a:lstStyle/>
          <a:p>
            <a:r>
              <a:rPr lang="ru-RU" dirty="0" smtClean="0"/>
              <a:t>Разработать автоматизированную систему управления взаимоотношениями с клиентами (</a:t>
            </a:r>
            <a:r>
              <a:rPr lang="en-US" dirty="0" smtClean="0"/>
              <a:t>CRM</a:t>
            </a:r>
            <a:r>
              <a:rPr lang="ru-RU" dirty="0" smtClean="0"/>
              <a:t>)</a:t>
            </a:r>
            <a:r>
              <a:rPr lang="ru-RU" dirty="0"/>
              <a:t> </a:t>
            </a:r>
            <a:r>
              <a:rPr lang="ru-RU" dirty="0" smtClean="0"/>
              <a:t>с использованием технологий </a:t>
            </a:r>
            <a:r>
              <a:rPr lang="en-US" dirty="0"/>
              <a:t>Python/Django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484304" y="3147751"/>
            <a:ext cx="10018713" cy="119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CRM-стратегия </a:t>
            </a:r>
            <a:r>
              <a:rPr lang="ru-RU" dirty="0"/>
              <a:t>– это представление компании о том, как работать с существующими клиентами и привлекать новых, принимая во внимание </a:t>
            </a:r>
            <a:r>
              <a:rPr lang="ru-RU" dirty="0" smtClean="0"/>
              <a:t>факт, </a:t>
            </a:r>
            <a:r>
              <a:rPr lang="ru-RU" dirty="0"/>
              <a:t>что клиент является центральным элементом бизнеса. 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484305" y="4444538"/>
            <a:ext cx="10018713" cy="1199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CRM-</a:t>
            </a:r>
            <a:r>
              <a:rPr lang="ru-RU" dirty="0" smtClean="0"/>
              <a:t>система – это информационная система, созданная с целью упрощения взаимодействия с клиентами компании.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5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ru-RU" dirty="0" smtClean="0"/>
              <a:t>Взаимодействие </a:t>
            </a:r>
            <a:r>
              <a:rPr lang="en-US" dirty="0" smtClean="0"/>
              <a:t>CRM </a:t>
            </a:r>
            <a:r>
              <a:rPr lang="ru-RU" dirty="0" smtClean="0"/>
              <a:t>с бизнесом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63" y="1436716"/>
            <a:ext cx="8061921" cy="40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70659"/>
            <a:ext cx="10018713" cy="1752599"/>
          </a:xfrm>
        </p:spPr>
        <p:txBody>
          <a:bodyPr/>
          <a:lstStyle/>
          <a:p>
            <a:r>
              <a:rPr lang="ru-RU" dirty="0" smtClean="0"/>
              <a:t>Оператор и его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09" y="1192876"/>
            <a:ext cx="10361328" cy="1260764"/>
          </a:xfrm>
        </p:spPr>
        <p:txBody>
          <a:bodyPr/>
          <a:lstStyle/>
          <a:p>
            <a:r>
              <a:rPr lang="ru-RU" dirty="0" smtClean="0"/>
              <a:t>Оператор – любой сотрудник компании, имеющий  доступ в </a:t>
            </a:r>
            <a:r>
              <a:rPr lang="en-US" dirty="0" smtClean="0"/>
              <a:t>CRM-</a:t>
            </a:r>
            <a:r>
              <a:rPr lang="ru-RU" dirty="0" smtClean="0"/>
              <a:t>систему, </a:t>
            </a:r>
            <a:r>
              <a:rPr lang="ru-RU" dirty="0"/>
              <a:t>и </a:t>
            </a:r>
            <a:r>
              <a:rPr lang="ru-RU" dirty="0" smtClean="0"/>
              <a:t>выполняющий определённый набор действий, зависящий от должности.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675053735"/>
              </p:ext>
            </p:extLst>
          </p:nvPr>
        </p:nvGraphicFramePr>
        <p:xfrm>
          <a:off x="2780620" y="2369129"/>
          <a:ext cx="7776544" cy="4264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85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226127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53461508"/>
              </p:ext>
            </p:extLst>
          </p:nvPr>
        </p:nvGraphicFramePr>
        <p:xfrm>
          <a:off x="7651036" y="280554"/>
          <a:ext cx="3851986" cy="3469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2085069245"/>
              </p:ext>
            </p:extLst>
          </p:nvPr>
        </p:nvGraphicFramePr>
        <p:xfrm>
          <a:off x="3778632" y="4973549"/>
          <a:ext cx="6613236" cy="194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978617" y="4746567"/>
            <a:ext cx="56890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Воронка продаж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1718729" y="1223047"/>
            <a:ext cx="5697887" cy="3523520"/>
          </a:xfrm>
        </p:spPr>
        <p:txBody>
          <a:bodyPr>
            <a:normAutofit/>
          </a:bodyPr>
          <a:lstStyle/>
          <a:p>
            <a:r>
              <a:rPr lang="ru-RU" dirty="0" smtClean="0"/>
              <a:t>Главное в </a:t>
            </a:r>
            <a:r>
              <a:rPr lang="en-US" dirty="0" smtClean="0"/>
              <a:t>CRM-</a:t>
            </a:r>
            <a:r>
              <a:rPr lang="ru-RU" dirty="0" smtClean="0"/>
              <a:t>стратегии – клиент</a:t>
            </a:r>
          </a:p>
          <a:p>
            <a:r>
              <a:rPr lang="ru-RU" dirty="0"/>
              <a:t>Воронка продаж - маркетинговая модель, описывающая предполагаемое «путешествие» нынешнего или будущего клиента от первого знакомства с предложением или товаром до реальной покупки.</a:t>
            </a:r>
          </a:p>
        </p:txBody>
      </p:sp>
    </p:spTree>
    <p:extLst>
      <p:ext uri="{BB962C8B-B14F-4D97-AF65-F5344CB8AC3E}">
        <p14:creationId xmlns:p14="http://schemas.microsoft.com/office/powerpoint/2010/main" val="38451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89215"/>
          </a:xfrm>
        </p:spPr>
        <p:txBody>
          <a:bodyPr/>
          <a:lstStyle/>
          <a:p>
            <a:r>
              <a:rPr lang="ru-RU" dirty="0" smtClean="0"/>
              <a:t>Структура системы</a:t>
            </a:r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1718729" y="1223046"/>
            <a:ext cx="6436056" cy="5452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Инструменты, необходимые для работы с клиентом </a:t>
            </a:r>
          </a:p>
          <a:p>
            <a:r>
              <a:rPr lang="ru-RU" dirty="0" smtClean="0"/>
              <a:t>Работа с воронкой продаж</a:t>
            </a:r>
          </a:p>
          <a:p>
            <a:r>
              <a:rPr lang="ru-RU" dirty="0" smtClean="0"/>
              <a:t>Работа с кейсами</a:t>
            </a:r>
          </a:p>
          <a:p>
            <a:r>
              <a:rPr lang="ru-RU" dirty="0" smtClean="0"/>
              <a:t>Работа с пулом клиентов</a:t>
            </a:r>
          </a:p>
          <a:p>
            <a:r>
              <a:rPr lang="ru-RU" dirty="0" smtClean="0"/>
              <a:t>Трекинг задач</a:t>
            </a:r>
          </a:p>
          <a:p>
            <a:r>
              <a:rPr lang="ru-RU" dirty="0" smtClean="0"/>
              <a:t>Способы аналитики</a:t>
            </a:r>
            <a:endParaRPr lang="ru-RU" dirty="0"/>
          </a:p>
          <a:p>
            <a:endParaRPr lang="ru-RU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2738790237"/>
              </p:ext>
            </p:extLst>
          </p:nvPr>
        </p:nvGraphicFramePr>
        <p:xfrm>
          <a:off x="7077826" y="1720735"/>
          <a:ext cx="4676371" cy="4073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58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89215"/>
          </a:xfrm>
        </p:spPr>
        <p:txBody>
          <a:bodyPr/>
          <a:lstStyle/>
          <a:p>
            <a:r>
              <a:rPr lang="ru-RU" dirty="0" smtClean="0"/>
              <a:t>Регистрация оператора</a:t>
            </a:r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2028728" y="1213658"/>
            <a:ext cx="4887462" cy="47715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Форма регистрации содержит следующие поля:</a:t>
            </a:r>
          </a:p>
          <a:p>
            <a:r>
              <a:rPr lang="ru-RU" dirty="0" smtClean="0"/>
              <a:t>Имя пользователя</a:t>
            </a:r>
          </a:p>
          <a:p>
            <a:r>
              <a:rPr lang="ru-RU" dirty="0" smtClean="0"/>
              <a:t>Почтовый адрес</a:t>
            </a:r>
          </a:p>
          <a:p>
            <a:r>
              <a:rPr lang="ru-RU" dirty="0" smtClean="0"/>
              <a:t>Пароль пользователя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916189" y="1213659"/>
            <a:ext cx="4586833" cy="46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2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9000" y="182880"/>
            <a:ext cx="10018713" cy="989215"/>
          </a:xfrm>
        </p:spPr>
        <p:txBody>
          <a:bodyPr/>
          <a:lstStyle/>
          <a:p>
            <a:r>
              <a:rPr lang="ru-RU" dirty="0" smtClean="0"/>
              <a:t>Авторизация оператора</a:t>
            </a:r>
            <a:endParaRPr lang="ru-RU" dirty="0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8296525" y="1113905"/>
            <a:ext cx="3989687" cy="47715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Форма авторизации :</a:t>
            </a:r>
          </a:p>
          <a:p>
            <a:r>
              <a:rPr lang="ru-RU" dirty="0" smtClean="0"/>
              <a:t>Имя пользователя</a:t>
            </a:r>
          </a:p>
          <a:p>
            <a:r>
              <a:rPr lang="ru-RU" dirty="0" smtClean="0"/>
              <a:t>Пароль пользователя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00" y="1667592"/>
            <a:ext cx="6496332" cy="389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122218"/>
          </a:xfrm>
        </p:spPr>
        <p:txBody>
          <a:bodyPr/>
          <a:lstStyle/>
          <a:p>
            <a:r>
              <a:rPr lang="ru-RU" dirty="0" smtClean="0"/>
              <a:t>Работа с воронкой продаж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2966" y="5029200"/>
            <a:ext cx="9250055" cy="1631757"/>
          </a:xfrm>
        </p:spPr>
        <p:txBody>
          <a:bodyPr/>
          <a:lstStyle/>
          <a:p>
            <a:r>
              <a:rPr lang="ru-RU" dirty="0" smtClean="0"/>
              <a:t>Рабочий стол – главная страница системы, предоставляющая возможность операторам динамически обновлять местоположение клиентов внутри воронки продаж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67" y="1122218"/>
            <a:ext cx="8787566" cy="390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128</TotalTime>
  <Words>558</Words>
  <Application>Microsoft Office PowerPoint</Application>
  <PresentationFormat>Широкоэкранный</PresentationFormat>
  <Paragraphs>102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Corbel</vt:lpstr>
      <vt:lpstr>Times New Roman</vt:lpstr>
      <vt:lpstr>Параллакс</vt:lpstr>
      <vt:lpstr>Разработка CRM-системы на Python/Django</vt:lpstr>
      <vt:lpstr>Постановка задачи</vt:lpstr>
      <vt:lpstr>Взаимодействие CRM с бизнесом</vt:lpstr>
      <vt:lpstr>Оператор и его задачи</vt:lpstr>
      <vt:lpstr>Структура системы</vt:lpstr>
      <vt:lpstr>Структура системы</vt:lpstr>
      <vt:lpstr>Регистрация оператора</vt:lpstr>
      <vt:lpstr>Авторизация оператора</vt:lpstr>
      <vt:lpstr>Работа с воронкой продаж</vt:lpstr>
      <vt:lpstr>Работа с воронкой продаж</vt:lpstr>
      <vt:lpstr>Сделки или «кейсы»</vt:lpstr>
      <vt:lpstr>Сделки или «кейсы»</vt:lpstr>
      <vt:lpstr>Задачи менеджеров</vt:lpstr>
      <vt:lpstr>Клиенты</vt:lpstr>
      <vt:lpstr>Статистика</vt:lpstr>
      <vt:lpstr>Статистика</vt:lpstr>
      <vt:lpstr>Построение аналитики </vt:lpstr>
      <vt:lpstr>Тестирование системы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CRM-системы на Python/Django</dc:title>
  <dc:creator>Ярослав Столбунов</dc:creator>
  <cp:lastModifiedBy>Ярослав Столбунов</cp:lastModifiedBy>
  <cp:revision>17</cp:revision>
  <dcterms:created xsi:type="dcterms:W3CDTF">2021-05-18T16:56:54Z</dcterms:created>
  <dcterms:modified xsi:type="dcterms:W3CDTF">2021-05-18T19:05:27Z</dcterms:modified>
</cp:coreProperties>
</file>