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6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76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1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39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3646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61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455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76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541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03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1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7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36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8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1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5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79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1851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err="1" smtClean="0"/>
              <a:t>Pygame</a:t>
            </a:r>
            <a:r>
              <a:rPr lang="en-US" sz="3000" dirty="0" smtClean="0"/>
              <a:t> </a:t>
            </a:r>
            <a:r>
              <a:rPr lang="ru-RU" sz="3000" dirty="0"/>
              <a:t>проект по </a:t>
            </a:r>
            <a:r>
              <a:rPr lang="ru-RU" sz="3000" dirty="0" smtClean="0"/>
              <a:t>теме:</a:t>
            </a:r>
            <a:r>
              <a:rPr lang="ru-RU" sz="3000" i="1" dirty="0"/>
              <a:t/>
            </a:r>
            <a:br>
              <a:rPr lang="ru-RU" sz="3000" i="1" dirty="0"/>
            </a:br>
            <a:r>
              <a:rPr lang="ru-RU" sz="3000" dirty="0" smtClean="0"/>
              <a:t>«</a:t>
            </a:r>
            <a:r>
              <a:rPr lang="en-US" sz="3000" dirty="0"/>
              <a:t>Flappy</a:t>
            </a:r>
            <a:r>
              <a:rPr lang="ru-RU" sz="3000" dirty="0"/>
              <a:t>-</a:t>
            </a:r>
            <a:r>
              <a:rPr lang="en-US" sz="3000" dirty="0"/>
              <a:t>bird</a:t>
            </a:r>
            <a:r>
              <a:rPr lang="ru-RU" sz="3000" dirty="0"/>
              <a:t> – новый уровень</a:t>
            </a:r>
            <a:r>
              <a:rPr lang="ru-RU" sz="3000" dirty="0" smtClean="0"/>
              <a:t>»</a:t>
            </a:r>
            <a:endParaRPr lang="ru-RU" sz="3000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2024178"/>
          </a:xfrm>
        </p:spPr>
        <p:txBody>
          <a:bodyPr/>
          <a:lstStyle/>
          <a:p>
            <a:pPr>
              <a:spcBef>
                <a:spcPts val="300"/>
              </a:spcBef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spcBef>
                <a:spcPts val="300"/>
              </a:spcBef>
            </a:pPr>
            <a:r>
              <a:rPr lang="ru-RU" dirty="0" smtClean="0">
                <a:solidFill>
                  <a:schemeClr val="bg1"/>
                </a:solidFill>
              </a:rPr>
              <a:t>Авторы </a:t>
            </a:r>
            <a:r>
              <a:rPr lang="ru-RU" dirty="0" smtClean="0">
                <a:solidFill>
                  <a:schemeClr val="bg1"/>
                </a:solidFill>
              </a:rPr>
              <a:t>проекта: Волобуев </a:t>
            </a:r>
            <a:r>
              <a:rPr lang="ru-RU" dirty="0">
                <a:solidFill>
                  <a:schemeClr val="bg1"/>
                </a:solidFill>
              </a:rPr>
              <a:t>Ярослав </a:t>
            </a:r>
            <a:r>
              <a:rPr lang="ru-RU" dirty="0" smtClean="0">
                <a:solidFill>
                  <a:schemeClr val="bg1"/>
                </a:solidFill>
              </a:rPr>
              <a:t>Алексеевич</a:t>
            </a:r>
          </a:p>
          <a:p>
            <a:pPr>
              <a:spcBef>
                <a:spcPts val="300"/>
              </a:spcBef>
            </a:pPr>
            <a:r>
              <a:rPr lang="ru-RU" dirty="0">
                <a:solidFill>
                  <a:schemeClr val="bg1"/>
                </a:solidFill>
              </a:rPr>
              <a:t>Терентьев Ярослав </a:t>
            </a:r>
            <a:r>
              <a:rPr lang="ru-RU" dirty="0" smtClean="0">
                <a:solidFill>
                  <a:schemeClr val="bg1"/>
                </a:solidFill>
              </a:rPr>
              <a:t>Никитович</a:t>
            </a:r>
          </a:p>
          <a:p>
            <a:pPr>
              <a:spcBef>
                <a:spcPts val="300"/>
              </a:spcBef>
            </a:pPr>
            <a:r>
              <a:rPr lang="ru-RU" dirty="0">
                <a:solidFill>
                  <a:schemeClr val="bg1"/>
                </a:solidFill>
              </a:rPr>
              <a:t>Моисеев Иван Иванович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44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 и перспективы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519752"/>
            <a:ext cx="9613861" cy="3907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Видеоигра реализует </a:t>
            </a:r>
            <a:r>
              <a:rPr lang="ru-RU" dirty="0" smtClean="0"/>
              <a:t>весь заложенный в нее функционал. В дальнейшем есть идеи по ее развитию:</a:t>
            </a:r>
          </a:p>
          <a:p>
            <a:pPr marL="0" indent="0">
              <a:spcBef>
                <a:spcPts val="100"/>
              </a:spcBef>
              <a:buNone/>
            </a:pPr>
            <a:endParaRPr lang="ru-RU" dirty="0" smtClean="0"/>
          </a:p>
          <a:p>
            <a:pPr>
              <a:spcBef>
                <a:spcPts val="100"/>
              </a:spcBef>
            </a:pPr>
            <a:r>
              <a:rPr lang="ru-RU" dirty="0" smtClean="0"/>
              <a:t>Регистрация конкретного </a:t>
            </a:r>
            <a:r>
              <a:rPr lang="ru-RU" dirty="0" smtClean="0"/>
              <a:t>пользователя и его рекорда</a:t>
            </a:r>
            <a:endParaRPr lang="ru-RU" dirty="0" smtClean="0"/>
          </a:p>
          <a:p>
            <a:r>
              <a:rPr lang="ru-RU" dirty="0" smtClean="0"/>
              <a:t>Новые режимы</a:t>
            </a:r>
          </a:p>
          <a:p>
            <a:r>
              <a:rPr lang="ru-RU" dirty="0" smtClean="0"/>
              <a:t>Новые механики и препятствия</a:t>
            </a:r>
          </a:p>
          <a:p>
            <a:r>
              <a:rPr lang="ru-RU" dirty="0" smtClean="0"/>
              <a:t>Более гибкая сложность и плавные анимации</a:t>
            </a:r>
            <a:endParaRPr lang="ru-RU" dirty="0" smtClean="0"/>
          </a:p>
          <a:p>
            <a:pPr marL="0" indent="0">
              <a:spcBef>
                <a:spcPts val="100"/>
              </a:spcBef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0311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08527" y="3782495"/>
            <a:ext cx="6913553" cy="1015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000" dirty="0" smtClean="0"/>
              <a:t>Спасибо за внимание!</a:t>
            </a:r>
          </a:p>
          <a:p>
            <a:pPr marL="0" indent="0">
              <a:spcBef>
                <a:spcPts val="100"/>
              </a:spcBef>
              <a:buNone/>
            </a:pPr>
            <a:endParaRPr lang="ru-RU" dirty="0" smtClean="0"/>
          </a:p>
          <a:p>
            <a:pPr marL="0" indent="0">
              <a:spcBef>
                <a:spcPts val="100"/>
              </a:spcBef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2166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dirty="0" smtClean="0"/>
              <a:t>Весёлый отдых</a:t>
            </a:r>
          </a:p>
          <a:p>
            <a:r>
              <a:rPr lang="ru-RU" sz="3000" dirty="0" smtClean="0"/>
              <a:t>Яркие впечатления</a:t>
            </a:r>
          </a:p>
          <a:p>
            <a:r>
              <a:rPr lang="ru-RU" sz="3000" dirty="0"/>
              <a:t>Приятный глазу визуальный </a:t>
            </a:r>
            <a:r>
              <a:rPr lang="ru-RU" sz="3000" dirty="0" smtClean="0"/>
              <a:t>ряд</a:t>
            </a:r>
            <a:endParaRPr lang="en-US" sz="3000" dirty="0"/>
          </a:p>
          <a:p>
            <a:r>
              <a:rPr lang="ru-RU" sz="3000" dirty="0" smtClean="0"/>
              <a:t>Доступность</a:t>
            </a:r>
          </a:p>
          <a:p>
            <a:r>
              <a:rPr lang="ru-RU" sz="3000" dirty="0" smtClean="0"/>
              <a:t>Подбор сложности</a:t>
            </a:r>
            <a:endParaRPr lang="ru-RU" sz="3000" dirty="0" smtClean="0"/>
          </a:p>
          <a:p>
            <a:r>
              <a:rPr lang="ru-RU" sz="3000" dirty="0" smtClean="0"/>
              <a:t>Соревновательный азарт</a:t>
            </a:r>
          </a:p>
          <a:p>
            <a:endParaRPr lang="ru-RU" sz="30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192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Функциональные возможности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Осуществление запуска и работы игрового </a:t>
            </a:r>
            <a:r>
              <a:rPr lang="ru-RU" dirty="0" smtClean="0"/>
              <a:t>цикла</a:t>
            </a:r>
          </a:p>
          <a:p>
            <a:r>
              <a:rPr lang="ru-RU" dirty="0" smtClean="0"/>
              <a:t>Подсчёт очков</a:t>
            </a:r>
          </a:p>
          <a:p>
            <a:r>
              <a:rPr lang="ru-RU" dirty="0"/>
              <a:t>З</a:t>
            </a:r>
            <a:r>
              <a:rPr lang="ru-RU" dirty="0" smtClean="0"/>
              <a:t>апись рекордов</a:t>
            </a:r>
          </a:p>
          <a:p>
            <a:r>
              <a:rPr lang="ru-RU" dirty="0"/>
              <a:t>Организация</a:t>
            </a:r>
            <a:r>
              <a:rPr lang="ru-RU" dirty="0" smtClean="0"/>
              <a:t> графического интерфейса</a:t>
            </a:r>
          </a:p>
          <a:p>
            <a:r>
              <a:rPr lang="ru-RU" dirty="0"/>
              <a:t>Формирование системы игровых </a:t>
            </a:r>
            <a:r>
              <a:rPr lang="ru-RU" dirty="0" smtClean="0"/>
              <a:t>режимов</a:t>
            </a:r>
          </a:p>
          <a:p>
            <a:r>
              <a:rPr lang="ru-RU" dirty="0"/>
              <a:t>Визуализация игровых </a:t>
            </a:r>
            <a:r>
              <a:rPr lang="ru-RU" dirty="0" smtClean="0"/>
              <a:t>событий</a:t>
            </a:r>
          </a:p>
        </p:txBody>
      </p:sp>
    </p:spTree>
    <p:extLst>
      <p:ext uri="{BB962C8B-B14F-4D97-AF65-F5344CB8AC3E}">
        <p14:creationId xmlns:p14="http://schemas.microsoft.com/office/powerpoint/2010/main" val="22052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33596"/>
          </a:xfrm>
        </p:spPr>
        <p:txBody>
          <a:bodyPr>
            <a:normAutofit/>
          </a:bodyPr>
          <a:lstStyle/>
          <a:p>
            <a:r>
              <a:rPr lang="ru-RU" dirty="0"/>
              <a:t>Система окон </a:t>
            </a:r>
            <a:endParaRPr lang="ru-RU" dirty="0" smtClean="0"/>
          </a:p>
          <a:p>
            <a:r>
              <a:rPr lang="ru-RU" dirty="0"/>
              <a:t>Подсчёт результатов </a:t>
            </a:r>
            <a:endParaRPr lang="ru-RU" dirty="0" smtClean="0"/>
          </a:p>
          <a:p>
            <a:pPr lvl="0"/>
            <a:r>
              <a:rPr lang="ru-RU" dirty="0"/>
              <a:t>Спрайты их </a:t>
            </a:r>
            <a:r>
              <a:rPr lang="ru-RU" dirty="0" smtClean="0"/>
              <a:t>пересечения и анимации</a:t>
            </a:r>
          </a:p>
          <a:p>
            <a:r>
              <a:rPr lang="ru-RU" dirty="0" smtClean="0"/>
              <a:t>Уровни</a:t>
            </a:r>
          </a:p>
          <a:p>
            <a:r>
              <a:rPr lang="ru-RU" dirty="0"/>
              <a:t>Хранение </a:t>
            </a:r>
            <a:r>
              <a:rPr lang="ru-RU" dirty="0" smtClean="0"/>
              <a:t>данных</a:t>
            </a:r>
          </a:p>
          <a:p>
            <a:r>
              <a:rPr lang="ru-RU" dirty="0"/>
              <a:t>Работа с музыкальными </a:t>
            </a:r>
            <a:r>
              <a:rPr lang="ru-RU" dirty="0" smtClean="0"/>
              <a:t>файлами</a:t>
            </a:r>
          </a:p>
          <a:p>
            <a:r>
              <a:rPr lang="ru-RU" dirty="0"/>
              <a:t>Работа с </a:t>
            </a:r>
            <a:r>
              <a:rPr lang="ru-RU" dirty="0" smtClean="0"/>
              <a:t>временем</a:t>
            </a:r>
          </a:p>
          <a:p>
            <a:r>
              <a:rPr lang="ru-RU" dirty="0"/>
              <a:t>Создание собственных событий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794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Программная логика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229394"/>
            <a:ext cx="9613861" cy="4484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u="sng" dirty="0" smtClean="0"/>
              <a:t>Основные классы:</a:t>
            </a:r>
          </a:p>
          <a:p>
            <a:r>
              <a:rPr lang="en-US" dirty="0" smtClean="0"/>
              <a:t>Bird</a:t>
            </a:r>
            <a:r>
              <a:rPr lang="ru-RU" dirty="0" smtClean="0"/>
              <a:t> </a:t>
            </a:r>
            <a:r>
              <a:rPr lang="ru-RU" dirty="0" smtClean="0"/>
              <a:t>– класс </a:t>
            </a:r>
            <a:r>
              <a:rPr lang="ru-RU" dirty="0"/>
              <a:t>спрайта игрового персонажа</a:t>
            </a:r>
            <a:endParaRPr lang="ru-RU" dirty="0" smtClean="0"/>
          </a:p>
          <a:p>
            <a:r>
              <a:rPr lang="en-US" dirty="0"/>
              <a:t>Pipe </a:t>
            </a:r>
            <a:r>
              <a:rPr lang="ru-RU" dirty="0"/>
              <a:t>и </a:t>
            </a:r>
            <a:r>
              <a:rPr lang="en-US" dirty="0"/>
              <a:t>Ball</a:t>
            </a:r>
            <a:r>
              <a:rPr lang="ru-RU" dirty="0" smtClean="0"/>
              <a:t>– </a:t>
            </a:r>
            <a:r>
              <a:rPr lang="ru-RU" dirty="0"/>
              <a:t>классы спрайтов игровых </a:t>
            </a:r>
            <a:r>
              <a:rPr lang="ru-RU" dirty="0" smtClean="0"/>
              <a:t>препятствий</a:t>
            </a:r>
          </a:p>
          <a:p>
            <a:r>
              <a:rPr lang="en-US" dirty="0" smtClean="0"/>
              <a:t>Buttons</a:t>
            </a:r>
            <a:r>
              <a:rPr lang="ru-RU" dirty="0" smtClean="0"/>
              <a:t> </a:t>
            </a:r>
            <a:r>
              <a:rPr lang="ru-RU" dirty="0" smtClean="0"/>
              <a:t>– </a:t>
            </a:r>
            <a:r>
              <a:rPr lang="ru-RU" dirty="0" smtClean="0"/>
              <a:t>класс </a:t>
            </a:r>
            <a:r>
              <a:rPr lang="ru-RU" dirty="0"/>
              <a:t>спрайтов </a:t>
            </a:r>
            <a:r>
              <a:rPr lang="ru-RU" dirty="0" smtClean="0"/>
              <a:t>кнопок</a:t>
            </a:r>
          </a:p>
          <a:p>
            <a:pPr marL="0" indent="0">
              <a:buNone/>
            </a:pPr>
            <a:endParaRPr lang="ru-RU" u="sng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ru-RU" u="sng" dirty="0" smtClean="0"/>
              <a:t>Основные функции:</a:t>
            </a:r>
          </a:p>
          <a:p>
            <a:r>
              <a:rPr lang="ru-RU" dirty="0"/>
              <a:t>м</a:t>
            </a:r>
            <a:r>
              <a:rPr lang="en-US" dirty="0" err="1" smtClean="0"/>
              <a:t>ain</a:t>
            </a:r>
            <a:r>
              <a:rPr lang="ru-RU" dirty="0" smtClean="0"/>
              <a:t> </a:t>
            </a:r>
            <a:r>
              <a:rPr lang="ru-RU" dirty="0" smtClean="0"/>
              <a:t>– </a:t>
            </a:r>
            <a:r>
              <a:rPr lang="ru-RU" dirty="0"/>
              <a:t>функция основного игрового </a:t>
            </a:r>
            <a:r>
              <a:rPr lang="ru-RU" dirty="0" smtClean="0"/>
              <a:t>цикла</a:t>
            </a:r>
          </a:p>
          <a:p>
            <a:r>
              <a:rPr lang="en-US" dirty="0" err="1"/>
              <a:t>start_screen</a:t>
            </a:r>
            <a:r>
              <a:rPr lang="en-US" dirty="0"/>
              <a:t>, </a:t>
            </a:r>
            <a:r>
              <a:rPr lang="en-US" dirty="0" err="1"/>
              <a:t>choose_level</a:t>
            </a:r>
            <a:r>
              <a:rPr lang="en-US" dirty="0"/>
              <a:t>, </a:t>
            </a:r>
            <a:r>
              <a:rPr lang="en-US" dirty="0" err="1" smtClean="0"/>
              <a:t>choose_game_mode</a:t>
            </a:r>
            <a:r>
              <a:rPr lang="ru-RU" dirty="0" smtClean="0"/>
              <a:t> </a:t>
            </a:r>
            <a:r>
              <a:rPr lang="ru-RU" dirty="0" smtClean="0"/>
              <a:t>– </a:t>
            </a:r>
            <a:r>
              <a:rPr lang="ru-RU" dirty="0"/>
              <a:t>функции игрового меню</a:t>
            </a:r>
            <a:r>
              <a:rPr lang="ru-RU" dirty="0" smtClean="0"/>
              <a:t> </a:t>
            </a:r>
            <a:endParaRPr lang="ru-RU" dirty="0"/>
          </a:p>
          <a:p>
            <a:r>
              <a:rPr lang="en-US" dirty="0"/>
              <a:t>game</a:t>
            </a:r>
            <a:r>
              <a:rPr lang="ru-RU" dirty="0"/>
              <a:t>_</a:t>
            </a:r>
            <a:r>
              <a:rPr lang="en-US" dirty="0"/>
              <a:t>over</a:t>
            </a:r>
            <a:r>
              <a:rPr lang="ru-RU" dirty="0"/>
              <a:t>, </a:t>
            </a:r>
            <a:r>
              <a:rPr lang="en-US" dirty="0"/>
              <a:t>win</a:t>
            </a:r>
            <a:r>
              <a:rPr lang="ru-RU" dirty="0"/>
              <a:t> – функции отображения окончания игры. 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202280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221066" y="6086895"/>
            <a:ext cx="152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Скриншот 1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870650" y="6086895"/>
            <a:ext cx="145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Скриншот</a:t>
            </a:r>
            <a:r>
              <a:rPr lang="ru-RU" dirty="0" smtClean="0"/>
              <a:t> 2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97" y="2371293"/>
            <a:ext cx="4268190" cy="336314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60" y="2365211"/>
            <a:ext cx="4275909" cy="336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1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279027" y="6093860"/>
            <a:ext cx="145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Скриншот</a:t>
            </a:r>
            <a:r>
              <a:rPr lang="ru-RU" dirty="0" smtClean="0"/>
              <a:t> 3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964281" y="6093860"/>
            <a:ext cx="141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Скриншот</a:t>
            </a:r>
            <a:r>
              <a:rPr lang="ru-RU" dirty="0" smtClean="0"/>
              <a:t> 4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76" y="2359579"/>
            <a:ext cx="4334171" cy="341942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582" y="2359579"/>
            <a:ext cx="4334170" cy="341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8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244767" y="6085343"/>
            <a:ext cx="146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Скриншот</a:t>
            </a:r>
            <a:r>
              <a:rPr lang="ru-RU" dirty="0" smtClean="0"/>
              <a:t> 5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901492" y="6085343"/>
            <a:ext cx="140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Скриншот</a:t>
            </a:r>
            <a:r>
              <a:rPr lang="ru-RU" dirty="0" smtClean="0"/>
              <a:t> 6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03" y="2357226"/>
            <a:ext cx="4280127" cy="338504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263" y="2358142"/>
            <a:ext cx="4294824" cy="33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9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 и сравнение с ними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403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u="sng" dirty="0" smtClean="0"/>
              <a:t>Аналоги:</a:t>
            </a:r>
          </a:p>
          <a:p>
            <a:r>
              <a:rPr lang="en-US" dirty="0" smtClean="0"/>
              <a:t>Flappy-bird </a:t>
            </a:r>
            <a:r>
              <a:rPr lang="ru-RU" dirty="0" smtClean="0"/>
              <a:t>и её идейные продолжатели</a:t>
            </a:r>
            <a:endParaRPr lang="ru-RU" dirty="0" smtClean="0"/>
          </a:p>
          <a:p>
            <a:pPr marL="0" indent="0">
              <a:spcBef>
                <a:spcPts val="100"/>
              </a:spcBef>
              <a:buNone/>
            </a:pPr>
            <a:endParaRPr lang="ru-RU" dirty="0" smtClean="0"/>
          </a:p>
          <a:p>
            <a:pPr marL="0" indent="0">
              <a:spcBef>
                <a:spcPts val="100"/>
              </a:spcBef>
              <a:buNone/>
            </a:pPr>
            <a:r>
              <a:rPr lang="ru-RU" u="sng" dirty="0" smtClean="0"/>
              <a:t>Плюсы:</a:t>
            </a:r>
          </a:p>
          <a:p>
            <a:r>
              <a:rPr lang="ru-RU" dirty="0" smtClean="0"/>
              <a:t>Новые виды препятствий</a:t>
            </a:r>
          </a:p>
          <a:p>
            <a:r>
              <a:rPr lang="ru-RU" dirty="0" smtClean="0"/>
              <a:t>Новые анимации</a:t>
            </a:r>
          </a:p>
          <a:p>
            <a:r>
              <a:rPr lang="ru-RU" dirty="0" smtClean="0"/>
              <a:t>Уровни</a:t>
            </a:r>
            <a:endParaRPr lang="ru-RU" dirty="0" smtClean="0"/>
          </a:p>
          <a:p>
            <a:pPr marL="0" indent="0">
              <a:spcBef>
                <a:spcPts val="100"/>
              </a:spcBef>
              <a:buNone/>
            </a:pPr>
            <a:endParaRPr lang="ru-RU" dirty="0" smtClean="0"/>
          </a:p>
          <a:p>
            <a:pPr marL="0" indent="0">
              <a:spcBef>
                <a:spcPts val="100"/>
              </a:spcBef>
              <a:buNone/>
            </a:pPr>
            <a:r>
              <a:rPr lang="ru-RU" u="sng" dirty="0" smtClean="0"/>
              <a:t>Минусы</a:t>
            </a:r>
            <a:r>
              <a:rPr lang="ru-RU" u="sng" dirty="0" smtClean="0"/>
              <a:t>:</a:t>
            </a:r>
          </a:p>
          <a:p>
            <a:r>
              <a:rPr lang="ru-RU" dirty="0" smtClean="0"/>
              <a:t>Резкое для некоторых </a:t>
            </a:r>
            <a:r>
              <a:rPr lang="ru-RU" smtClean="0"/>
              <a:t>игроков увеличение сложности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1221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202</TotalTime>
  <Words>217</Words>
  <Application>Microsoft Office PowerPoint</Application>
  <PresentationFormat>Широкоэкранный</PresentationFormat>
  <Paragraphs>66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Берлин</vt:lpstr>
      <vt:lpstr>Pygame проект по теме: «Flappy-bird – новый уровень»</vt:lpstr>
      <vt:lpstr>Актуальность проекта</vt:lpstr>
      <vt:lpstr>Функциональные возможности</vt:lpstr>
      <vt:lpstr>Использованные технологии</vt:lpstr>
      <vt:lpstr>Программная логика</vt:lpstr>
      <vt:lpstr>Интерфейс</vt:lpstr>
      <vt:lpstr>Интерфейс</vt:lpstr>
      <vt:lpstr>Интерфейс</vt:lpstr>
      <vt:lpstr>Аналоги и сравнение с ними</vt:lpstr>
      <vt:lpstr>Итоги и перспективы развития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Волобуев</dc:creator>
  <cp:lastModifiedBy>Алексей Волобуев</cp:lastModifiedBy>
  <cp:revision>27</cp:revision>
  <dcterms:created xsi:type="dcterms:W3CDTF">2024-11-20T13:10:55Z</dcterms:created>
  <dcterms:modified xsi:type="dcterms:W3CDTF">2025-02-04T16:13:44Z</dcterms:modified>
</cp:coreProperties>
</file>