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BACB4-8434-B965-8F84-3D86067DA75C}" v="435" dt="2024-11-21T10:13:5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ов Ярослав" userId="379cc958faa19cf5" providerId="Windows Live" clId="Web-{825BACB4-8434-B965-8F84-3D86067DA75C}"/>
    <pc:docChg chg="addSld delSld modSld">
      <pc:chgData name="Максимов Ярослав" userId="379cc958faa19cf5" providerId="Windows Live" clId="Web-{825BACB4-8434-B965-8F84-3D86067DA75C}" dt="2024-11-21T10:13:53.484" v="433" actId="14100"/>
      <pc:docMkLst>
        <pc:docMk/>
      </pc:docMkLst>
      <pc:sldChg chg="addSp delSp modSp mod setBg setClrOvrMap">
        <pc:chgData name="Максимов Ярослав" userId="379cc958faa19cf5" providerId="Windows Live" clId="Web-{825BACB4-8434-B965-8F84-3D86067DA75C}" dt="2024-11-21T02:34:35.395" v="111"/>
        <pc:sldMkLst>
          <pc:docMk/>
          <pc:sldMk cId="1351651579" sldId="256"/>
        </pc:sldMkLst>
        <pc:spChg chg="mod">
          <ac:chgData name="Максимов Ярослав" userId="379cc958faa19cf5" providerId="Windows Live" clId="Web-{825BACB4-8434-B965-8F84-3D86067DA75C}" dt="2024-11-21T02:34:35.395" v="111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Максимов Ярослав" userId="379cc958faa19cf5" providerId="Windows Live" clId="Web-{825BACB4-8434-B965-8F84-3D86067DA75C}" dt="2024-11-21T02:34:35.395" v="111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Максимов Ярослав" userId="379cc958faa19cf5" providerId="Windows Live" clId="Web-{825BACB4-8434-B965-8F84-3D86067DA75C}" dt="2024-11-21T02:34:35.395" v="111"/>
          <ac:spMkLst>
            <pc:docMk/>
            <pc:sldMk cId="1351651579" sldId="256"/>
            <ac:spMk id="9" creationId="{71B2258F-86CA-4D4D-8270-BC05FCDEBFB3}"/>
          </ac:spMkLst>
        </pc:spChg>
        <pc:spChg chg="add">
          <ac:chgData name="Максимов Ярослав" userId="379cc958faa19cf5" providerId="Windows Live" clId="Web-{825BACB4-8434-B965-8F84-3D86067DA75C}" dt="2024-11-21T02:34:35.395" v="111"/>
          <ac:spMkLst>
            <pc:docMk/>
            <pc:sldMk cId="1351651579" sldId="256"/>
            <ac:spMk id="14" creationId="{657F69E0-C4B0-4BEC-A689-4F8D877F05D4}"/>
          </ac:spMkLst>
        </pc:spChg>
        <pc:spChg chg="add">
          <ac:chgData name="Максимов Ярослав" userId="379cc958faa19cf5" providerId="Windows Live" clId="Web-{825BACB4-8434-B965-8F84-3D86067DA75C}" dt="2024-11-21T02:34:35.395" v="111"/>
          <ac:spMkLst>
            <pc:docMk/>
            <pc:sldMk cId="1351651579" sldId="256"/>
            <ac:spMk id="16" creationId="{9F6380B4-6A1C-481E-8408-B4E6C75B9B81}"/>
          </ac:spMkLst>
        </pc:spChg>
        <pc:picChg chg="add mod ord">
          <ac:chgData name="Максимов Ярослав" userId="379cc958faa19cf5" providerId="Windows Live" clId="Web-{825BACB4-8434-B965-8F84-3D86067DA75C}" dt="2024-11-21T02:34:35.395" v="111"/>
          <ac:picMkLst>
            <pc:docMk/>
            <pc:sldMk cId="1351651579" sldId="256"/>
            <ac:picMk id="4" creationId="{BDAC5C8E-FA5A-ABE5-A50F-7128C089AD71}"/>
          </ac:picMkLst>
        </pc:picChg>
      </pc:sldChg>
      <pc:sldChg chg="modSp new">
        <pc:chgData name="Максимов Ярослав" userId="379cc958faa19cf5" providerId="Windows Live" clId="Web-{825BACB4-8434-B965-8F84-3D86067DA75C}" dt="2024-11-21T02:50:04.127" v="246" actId="20577"/>
        <pc:sldMkLst>
          <pc:docMk/>
          <pc:sldMk cId="1581795064" sldId="257"/>
        </pc:sldMkLst>
        <pc:spChg chg="mod">
          <ac:chgData name="Максимов Ярослав" userId="379cc958faa19cf5" providerId="Windows Live" clId="Web-{825BACB4-8434-B965-8F84-3D86067DA75C}" dt="2024-11-21T02:40:56.380" v="113" actId="20577"/>
          <ac:spMkLst>
            <pc:docMk/>
            <pc:sldMk cId="1581795064" sldId="257"/>
            <ac:spMk id="2" creationId="{75095D7F-AD92-569C-C040-637D9A2A1BA8}"/>
          </ac:spMkLst>
        </pc:spChg>
        <pc:spChg chg="mod">
          <ac:chgData name="Максимов Ярослав" userId="379cc958faa19cf5" providerId="Windows Live" clId="Web-{825BACB4-8434-B965-8F84-3D86067DA75C}" dt="2024-11-21T02:50:04.127" v="246" actId="20577"/>
          <ac:spMkLst>
            <pc:docMk/>
            <pc:sldMk cId="1581795064" sldId="257"/>
            <ac:spMk id="3" creationId="{1E668769-2D2A-AB53-F828-F0EBB6D405EE}"/>
          </ac:spMkLst>
        </pc:spChg>
      </pc:sldChg>
      <pc:sldChg chg="new del">
        <pc:chgData name="Максимов Ярослав" userId="379cc958faa19cf5" providerId="Windows Live" clId="Web-{825BACB4-8434-B965-8F84-3D86067DA75C}" dt="2024-11-21T02:20:27.512" v="28"/>
        <pc:sldMkLst>
          <pc:docMk/>
          <pc:sldMk cId="3639958618" sldId="257"/>
        </pc:sldMkLst>
      </pc:sldChg>
      <pc:sldChg chg="modSp new">
        <pc:chgData name="Максимов Ярослав" userId="379cc958faa19cf5" providerId="Windows Live" clId="Web-{825BACB4-8434-B965-8F84-3D86067DA75C}" dt="2024-11-21T02:59:07.791" v="425" actId="20577"/>
        <pc:sldMkLst>
          <pc:docMk/>
          <pc:sldMk cId="1757970549" sldId="258"/>
        </pc:sldMkLst>
        <pc:spChg chg="mod">
          <ac:chgData name="Максимов Ярослав" userId="379cc958faa19cf5" providerId="Windows Live" clId="Web-{825BACB4-8434-B965-8F84-3D86067DA75C}" dt="2024-11-21T02:59:07.791" v="425" actId="20577"/>
          <ac:spMkLst>
            <pc:docMk/>
            <pc:sldMk cId="1757970549" sldId="258"/>
            <ac:spMk id="2" creationId="{06BDCEF5-6918-A0DE-3FA1-629593E43144}"/>
          </ac:spMkLst>
        </pc:spChg>
        <pc:spChg chg="mod">
          <ac:chgData name="Максимов Ярослав" userId="379cc958faa19cf5" providerId="Windows Live" clId="Web-{825BACB4-8434-B965-8F84-3D86067DA75C}" dt="2024-11-21T02:52:05.554" v="309" actId="20577"/>
          <ac:spMkLst>
            <pc:docMk/>
            <pc:sldMk cId="1757970549" sldId="258"/>
            <ac:spMk id="3" creationId="{F87A953B-FEB7-4BE2-51E7-D4C503152090}"/>
          </ac:spMkLst>
        </pc:spChg>
      </pc:sldChg>
      <pc:sldChg chg="modSp new">
        <pc:chgData name="Максимов Ярослав" userId="379cc958faa19cf5" providerId="Windows Live" clId="Web-{825BACB4-8434-B965-8F84-3D86067DA75C}" dt="2024-11-21T02:57:29.193" v="412" actId="20577"/>
        <pc:sldMkLst>
          <pc:docMk/>
          <pc:sldMk cId="3305066160" sldId="259"/>
        </pc:sldMkLst>
        <pc:spChg chg="mod">
          <ac:chgData name="Максимов Ярослав" userId="379cc958faa19cf5" providerId="Windows Live" clId="Web-{825BACB4-8434-B965-8F84-3D86067DA75C}" dt="2024-11-21T02:27:58.453" v="70" actId="20577"/>
          <ac:spMkLst>
            <pc:docMk/>
            <pc:sldMk cId="3305066160" sldId="259"/>
            <ac:spMk id="2" creationId="{AC748D2C-F1FD-A3D3-712B-7CE272B49C4C}"/>
          </ac:spMkLst>
        </pc:spChg>
        <pc:spChg chg="mod">
          <ac:chgData name="Максимов Ярослав" userId="379cc958faa19cf5" providerId="Windows Live" clId="Web-{825BACB4-8434-B965-8F84-3D86067DA75C}" dt="2024-11-21T02:57:29.193" v="412" actId="20577"/>
          <ac:spMkLst>
            <pc:docMk/>
            <pc:sldMk cId="3305066160" sldId="259"/>
            <ac:spMk id="3" creationId="{F07AB132-442A-82CB-B210-883F7876ED82}"/>
          </ac:spMkLst>
        </pc:spChg>
      </pc:sldChg>
      <pc:sldChg chg="addSp delSp modSp new mod setBg">
        <pc:chgData name="Максимов Ярослав" userId="379cc958faa19cf5" providerId="Windows Live" clId="Web-{825BACB4-8434-B965-8F84-3D86067DA75C}" dt="2024-11-21T02:58:42.962" v="417"/>
        <pc:sldMkLst>
          <pc:docMk/>
          <pc:sldMk cId="665676926" sldId="260"/>
        </pc:sldMkLst>
        <pc:spChg chg="mod">
          <ac:chgData name="Максимов Ярослав" userId="379cc958faa19cf5" providerId="Windows Live" clId="Web-{825BACB4-8434-B965-8F84-3D86067DA75C}" dt="2024-11-21T02:58:42.962" v="417"/>
          <ac:spMkLst>
            <pc:docMk/>
            <pc:sldMk cId="665676926" sldId="260"/>
            <ac:spMk id="2" creationId="{B1AA3F71-5783-9E32-2698-E103283882D2}"/>
          </ac:spMkLst>
        </pc:spChg>
        <pc:spChg chg="del">
          <ac:chgData name="Максимов Ярослав" userId="379cc958faa19cf5" providerId="Windows Live" clId="Web-{825BACB4-8434-B965-8F84-3D86067DA75C}" dt="2024-11-21T02:58:34.352" v="416"/>
          <ac:spMkLst>
            <pc:docMk/>
            <pc:sldMk cId="665676926" sldId="260"/>
            <ac:spMk id="3" creationId="{AF0D3283-B7A4-4D4A-D3F8-34D50DB88865}"/>
          </ac:spMkLst>
        </pc:spChg>
        <pc:spChg chg="add">
          <ac:chgData name="Максимов Ярослав" userId="379cc958faa19cf5" providerId="Windows Live" clId="Web-{825BACB4-8434-B965-8F84-3D86067DA75C}" dt="2024-11-21T02:58:42.962" v="417"/>
          <ac:spMkLst>
            <pc:docMk/>
            <pc:sldMk cId="665676926" sldId="260"/>
            <ac:spMk id="9" creationId="{D4771268-CB57-404A-9271-370EB28F6090}"/>
          </ac:spMkLst>
        </pc:spChg>
        <pc:picChg chg="add mod ord">
          <ac:chgData name="Максимов Ярослав" userId="379cc958faa19cf5" providerId="Windows Live" clId="Web-{825BACB4-8434-B965-8F84-3D86067DA75C}" dt="2024-11-21T02:58:42.962" v="417"/>
          <ac:picMkLst>
            <pc:docMk/>
            <pc:sldMk cId="665676926" sldId="260"/>
            <ac:picMk id="4" creationId="{63ADED14-319B-CA2D-C98C-59A5B4FE653A}"/>
          </ac:picMkLst>
        </pc:picChg>
      </pc:sldChg>
      <pc:sldChg chg="addSp delSp modSp new mod setBg">
        <pc:chgData name="Максимов Ярослав" userId="379cc958faa19cf5" providerId="Windows Live" clId="Web-{825BACB4-8434-B965-8F84-3D86067DA75C}" dt="2024-11-21T10:13:53.484" v="433" actId="14100"/>
        <pc:sldMkLst>
          <pc:docMk/>
          <pc:sldMk cId="1682303948" sldId="261"/>
        </pc:sldMkLst>
        <pc:spChg chg="mod">
          <ac:chgData name="Максимов Ярослав" userId="379cc958faa19cf5" providerId="Windows Live" clId="Web-{825BACB4-8434-B965-8F84-3D86067DA75C}" dt="2024-11-21T10:13:53.484" v="433" actId="14100"/>
          <ac:spMkLst>
            <pc:docMk/>
            <pc:sldMk cId="1682303948" sldId="261"/>
            <ac:spMk id="2" creationId="{B3584D74-300F-0B09-FEB2-EDADF3B0F815}"/>
          </ac:spMkLst>
        </pc:spChg>
        <pc:spChg chg="del">
          <ac:chgData name="Максимов Ярослав" userId="379cc958faa19cf5" providerId="Windows Live" clId="Web-{825BACB4-8434-B965-8F84-3D86067DA75C}" dt="2024-11-21T02:58:20.976" v="413"/>
          <ac:spMkLst>
            <pc:docMk/>
            <pc:sldMk cId="1682303948" sldId="261"/>
            <ac:spMk id="3" creationId="{FB6E08BD-74EC-67E5-F7E8-0F10A0327A7B}"/>
          </ac:spMkLst>
        </pc:spChg>
        <pc:spChg chg="add del mod">
          <ac:chgData name="Максимов Ярослав" userId="379cc958faa19cf5" providerId="Windows Live" clId="Web-{825BACB4-8434-B965-8F84-3D86067DA75C}" dt="2024-11-21T10:13:23.593" v="427"/>
          <ac:spMkLst>
            <pc:docMk/>
            <pc:sldMk cId="1682303948" sldId="261"/>
            <ac:spMk id="6" creationId="{056C5456-41DB-6EDD-8769-152F5388B291}"/>
          </ac:spMkLst>
        </pc:spChg>
        <pc:spChg chg="add del">
          <ac:chgData name="Максимов Ярослав" userId="379cc958faa19cf5" providerId="Windows Live" clId="Web-{825BACB4-8434-B965-8F84-3D86067DA75C}" dt="2024-11-21T10:13:36.937" v="429"/>
          <ac:spMkLst>
            <pc:docMk/>
            <pc:sldMk cId="1682303948" sldId="261"/>
            <ac:spMk id="8" creationId="{489B7BFD-8F45-4093-AD9C-91B15B0503D9}"/>
          </ac:spMkLst>
        </pc:spChg>
        <pc:spChg chg="add del">
          <ac:chgData name="Максимов Ярослав" userId="379cc958faa19cf5" providerId="Windows Live" clId="Web-{825BACB4-8434-B965-8F84-3D86067DA75C}" dt="2024-11-21T10:13:36.937" v="429"/>
          <ac:spMkLst>
            <pc:docMk/>
            <pc:sldMk cId="1682303948" sldId="261"/>
            <ac:spMk id="10" creationId="{7FC918AD-C067-46DF-8F98-83352CB94660}"/>
          </ac:spMkLst>
        </pc:spChg>
        <pc:spChg chg="add del">
          <ac:chgData name="Максимов Ярослав" userId="379cc958faa19cf5" providerId="Windows Live" clId="Web-{825BACB4-8434-B965-8F84-3D86067DA75C}" dt="2024-11-21T10:13:36.937" v="429"/>
          <ac:spMkLst>
            <pc:docMk/>
            <pc:sldMk cId="1682303948" sldId="261"/>
            <ac:spMk id="12" creationId="{3C1473DD-4042-44F9-A962-71F52BAE3232}"/>
          </ac:spMkLst>
        </pc:spChg>
        <pc:spChg chg="add">
          <ac:chgData name="Максимов Ярослав" userId="379cc958faa19cf5" providerId="Windows Live" clId="Web-{825BACB4-8434-B965-8F84-3D86067DA75C}" dt="2024-11-21T10:13:36.937" v="430"/>
          <ac:spMkLst>
            <pc:docMk/>
            <pc:sldMk cId="1682303948" sldId="261"/>
            <ac:spMk id="364" creationId="{18EEE165-BC21-B37E-CF1E-0E1E2D138397}"/>
          </ac:spMkLst>
        </pc:spChg>
        <pc:spChg chg="add">
          <ac:chgData name="Максимов Ярослав" userId="379cc958faa19cf5" providerId="Windows Live" clId="Web-{825BACB4-8434-B965-8F84-3D86067DA75C}" dt="2024-11-21T10:13:36.937" v="430"/>
          <ac:spMkLst>
            <pc:docMk/>
            <pc:sldMk cId="1682303948" sldId="261"/>
            <ac:spMk id="365" creationId="{13A48C6C-3CC4-4EE5-A773-EC1EB7F59CD4}"/>
          </ac:spMkLst>
        </pc:spChg>
        <pc:grpChg chg="add del">
          <ac:chgData name="Максимов Ярослав" userId="379cc958faa19cf5" providerId="Windows Live" clId="Web-{825BACB4-8434-B965-8F84-3D86067DA75C}" dt="2024-11-21T10:13:36.937" v="429"/>
          <ac:grpSpMkLst>
            <pc:docMk/>
            <pc:sldMk cId="1682303948" sldId="261"/>
            <ac:grpSpMk id="14" creationId="{EC86BE98-673F-469D-B15E-8B6305CE3A58}"/>
          </ac:grpSpMkLst>
        </pc:grpChg>
        <pc:grpChg chg="add del">
          <ac:chgData name="Максимов Ярослав" userId="379cc958faa19cf5" providerId="Windows Live" clId="Web-{825BACB4-8434-B965-8F84-3D86067DA75C}" dt="2024-11-21T10:13:36.937" v="429"/>
          <ac:grpSpMkLst>
            <pc:docMk/>
            <pc:sldMk cId="1682303948" sldId="261"/>
            <ac:grpSpMk id="22" creationId="{F70AAE9F-D40D-4A06-A542-AB26D8AB98F2}"/>
          </ac:grpSpMkLst>
        </pc:grpChg>
        <pc:picChg chg="add mod ord">
          <ac:chgData name="Максимов Ярослав" userId="379cc958faa19cf5" providerId="Windows Live" clId="Web-{825BACB4-8434-B965-8F84-3D86067DA75C}" dt="2024-11-21T10:13:36.937" v="430"/>
          <ac:picMkLst>
            <pc:docMk/>
            <pc:sldMk cId="1682303948" sldId="261"/>
            <ac:picMk id="3" creationId="{5570D325-0FEF-B2F0-AFFD-B3E11205B2FD}"/>
          </ac:picMkLst>
        </pc:picChg>
        <pc:picChg chg="add del mod ord">
          <ac:chgData name="Максимов Ярослав" userId="379cc958faa19cf5" providerId="Windows Live" clId="Web-{825BACB4-8434-B965-8F84-3D86067DA75C}" dt="2024-11-21T02:58:29.711" v="415"/>
          <ac:picMkLst>
            <pc:docMk/>
            <pc:sldMk cId="1682303948" sldId="261"/>
            <ac:picMk id="4" creationId="{1EE4CE1D-2A31-1702-2314-9EE0939020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Матрица: Злодеи и Спасители / Хабр">
            <a:extLst>
              <a:ext uri="{FF2B5EF4-FFF2-40B4-BE49-F238E27FC236}">
                <a16:creationId xmlns:a16="http://schemas.microsoft.com/office/drawing/2014/main" id="{BDAC5C8E-FA5A-ABE5-A50F-7128C089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802" r="4" b="1487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u-RU" sz="6600">
                <a:solidFill>
                  <a:schemeClr val="bg1"/>
                </a:solidFill>
              </a:rPr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2024-2025</a:t>
            </a:r>
          </a:p>
          <a:p>
            <a:r>
              <a:rPr lang="ru-RU">
                <a:solidFill>
                  <a:schemeClr val="bg1"/>
                </a:solidFill>
              </a:rPr>
              <a:t>Яндекс лицей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95D7F-AD92-569C-C040-637D9A2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68769-2D2A-AB53-F828-F0EBB6D4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Создать программу, в которой можно проверять доступность подключения к сайтам, внесенных в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817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DCEF5-6918-A0DE-3FA1-629593E4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каких библиотеках реализован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A953B-FEB7-4BE2-51E7-D4C50315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Графический дизайн - PyQt6</a:t>
            </a:r>
          </a:p>
          <a:p>
            <a:r>
              <a:rPr lang="ru-RU" dirty="0"/>
              <a:t>База данных - sqlite3</a:t>
            </a:r>
          </a:p>
          <a:p>
            <a:r>
              <a:rPr lang="ru-RU" dirty="0"/>
              <a:t>Подключение к сайту - </a:t>
            </a:r>
            <a:r>
              <a:rPr lang="ru-RU" dirty="0" err="1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7579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48D2C-F1FD-A3D3-712B-7CE272B4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Кому будет полезным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AB132-442A-82CB-B210-883F7876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Данный проект будет полезен всем кто пользуется интернетом в РФ. Так как Роскомнадзор может заблокировать любой сайт на территории РФ.</a:t>
            </a:r>
          </a:p>
        </p:txBody>
      </p:sp>
    </p:spTree>
    <p:extLst>
      <p:ext uri="{BB962C8B-B14F-4D97-AF65-F5344CB8AC3E}">
        <p14:creationId xmlns:p14="http://schemas.microsoft.com/office/powerpoint/2010/main" val="330506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A3F71-5783-9E32-2698-E1032838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 выглядит проект на linux системе</a:t>
            </a:r>
          </a:p>
        </p:txBody>
      </p:sp>
      <p:pic>
        <p:nvPicPr>
          <p:cNvPr id="4" name="Объект 3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3ADED14-319B-CA2D-C98C-59A5B4FE6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40983"/>
            <a:ext cx="6780700" cy="53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7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nt">
            <a:extLst>
              <a:ext uri="{FF2B5EF4-FFF2-40B4-BE49-F238E27FC236}">
                <a16:creationId xmlns:a16="http://schemas.microsoft.com/office/drawing/2014/main" id="{18EEE165-BC21-B37E-CF1E-0E1E2D138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2321" y="1"/>
            <a:ext cx="429967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65" name="Rectangle 9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368300" dist="139700" sx="97000" sy="97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84D74-300F-0B09-FEB2-EDADF3B0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59287"/>
            <a:ext cx="4036300" cy="1615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pic>
        <p:nvPicPr>
          <p:cNvPr id="3" name="Объект 2" descr="Изображение выглядит как шабло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5570D325-0FEF-B2F0-AFFD-B3E11205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845" y="899563"/>
            <a:ext cx="5058872" cy="50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3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</vt:lpstr>
      <vt:lpstr>Цель проекта</vt:lpstr>
      <vt:lpstr>На каких библиотеках реализован</vt:lpstr>
      <vt:lpstr>Кому будет полезным проект</vt:lpstr>
      <vt:lpstr>Как выглядит проект на linux системе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2024-11-20T18:01:41Z</dcterms:created>
  <dcterms:modified xsi:type="dcterms:W3CDTF">2024-11-21T10:13:54Z</dcterms:modified>
</cp:coreProperties>
</file>