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07067" y="3241964"/>
            <a:ext cx="7766936" cy="808872"/>
          </a:xfrm>
        </p:spPr>
        <p:txBody>
          <a:bodyPr/>
          <a:lstStyle/>
          <a:p>
            <a:r>
              <a:rPr lang="ru-RU" dirty="0" smtClean="0"/>
              <a:t>Мои любимые занятия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861989"/>
          </a:xfrm>
        </p:spPr>
        <p:txBody>
          <a:bodyPr/>
          <a:lstStyle/>
          <a:p>
            <a:r>
              <a:rPr lang="ru-RU" dirty="0" smtClean="0"/>
              <a:t>Подготовил </a:t>
            </a:r>
          </a:p>
          <a:p>
            <a:r>
              <a:rPr lang="ru-RU" dirty="0" err="1" smtClean="0"/>
              <a:t>Гирвель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82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972589"/>
            <a:ext cx="4002731" cy="1804481"/>
          </a:xfrm>
        </p:spPr>
        <p:txBody>
          <a:bodyPr>
            <a:noAutofit/>
          </a:bodyPr>
          <a:lstStyle/>
          <a:p>
            <a:r>
              <a:rPr lang="ru-RU" sz="5400" dirty="0" smtClean="0"/>
              <a:t>        Коротко обо мне</a:t>
            </a:r>
            <a:endParaRPr lang="ru-RU" sz="5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064" y="1679171"/>
            <a:ext cx="3130341" cy="4179167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486142" y="3025479"/>
            <a:ext cx="3854528" cy="258444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Меня зовут </a:t>
            </a:r>
            <a:r>
              <a:rPr lang="ru-RU" sz="1800" dirty="0" err="1" smtClean="0"/>
              <a:t>Даник</a:t>
            </a:r>
            <a:endParaRPr lang="ru-RU" sz="1800" dirty="0" smtClean="0"/>
          </a:p>
          <a:p>
            <a:r>
              <a:rPr lang="ru-RU" sz="1800" dirty="0" smtClean="0"/>
              <a:t>Я родился в городе Витебск, 9 декабря</a:t>
            </a:r>
          </a:p>
          <a:p>
            <a:r>
              <a:rPr lang="ru-RU" sz="1800" dirty="0" smtClean="0"/>
              <a:t>Сейчас учусь в СШ №4 </a:t>
            </a:r>
            <a:r>
              <a:rPr lang="ru-RU" sz="1800" dirty="0" err="1" smtClean="0"/>
              <a:t>г.Витебска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1113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любимые занятия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77335" y="3084022"/>
            <a:ext cx="8596668" cy="295734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Я занимаюсь боксом на протяжении 4 лет 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очень люблю футбол, моя любимая команда Спартак</a:t>
            </a:r>
          </a:p>
          <a:p>
            <a:pPr marL="342900" indent="-342900">
              <a:buAutoNum type="arabicPeriod"/>
            </a:pPr>
            <a:r>
              <a:rPr lang="ru-RU" dirty="0" smtClean="0"/>
              <a:t>Люблю рисовать</a:t>
            </a:r>
          </a:p>
          <a:p>
            <a:pPr marL="342900" indent="-342900">
              <a:buAutoNum type="arabicPeriod"/>
            </a:pPr>
            <a:r>
              <a:rPr lang="ru-RU" dirty="0" smtClean="0"/>
              <a:t>Так же люблю учить английский язык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84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люблю бокс, ездил на многие соревнования и получал медали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098" y="1328679"/>
            <a:ext cx="3333750" cy="333375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4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Любитель сходить на футбол и вообще следить за этим видом спорта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61" y="2768770"/>
            <a:ext cx="3853668" cy="25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Раньше занимался рисованием на протяжении 2 лет, сейчас просто люблю рисовать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86" y="2514601"/>
            <a:ext cx="4182744" cy="33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Люблю английский, особенно узнавать новые слова и разговаривать на этом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56" y="2918742"/>
            <a:ext cx="5649191" cy="29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6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Вот я и рассказал немного про себя! 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9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109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Мои любимые занятия</vt:lpstr>
      <vt:lpstr>        Коротко обо мне</vt:lpstr>
      <vt:lpstr>Мои любимые занятия </vt:lpstr>
      <vt:lpstr>Я люблю бокс, ездил на многие соревнования и получал медали</vt:lpstr>
      <vt:lpstr>Любитель сходить на футбол и вообще следить за этим видом спорта </vt:lpstr>
      <vt:lpstr>Раньше занимался рисованием на протяжении 2 лет, сейчас просто люблю рисовать</vt:lpstr>
      <vt:lpstr>Люблю английский, особенно узнавать новые слова и разговаривать на этом языке</vt:lpstr>
      <vt:lpstr>Вот я и рассказал немного про себя!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любимые занятия</dc:title>
  <dc:creator>vitebsk.itstep</dc:creator>
  <cp:lastModifiedBy>vitebsk.itstep</cp:lastModifiedBy>
  <cp:revision>3</cp:revision>
  <dcterms:created xsi:type="dcterms:W3CDTF">2019-04-13T08:58:11Z</dcterms:created>
  <dcterms:modified xsi:type="dcterms:W3CDTF">2019-04-13T09:16:30Z</dcterms:modified>
</cp:coreProperties>
</file>