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2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7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1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2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9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3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1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2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8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85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7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0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C13CB7-67AB-4A41-8336-5DF3DB91C09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07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3CC9C-F656-4FD3-993E-F29A1610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701"/>
            <a:ext cx="7766936" cy="1646302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Уральский государственный горный университет</a:t>
            </a: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Инженерно-экономический факультет</a:t>
            </a: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  <a:b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1A5688-581C-446A-8B0D-050E9878D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15553"/>
            <a:ext cx="8825658" cy="86142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ru-RU" sz="2400" dirty="0"/>
              <a:t>Проверил:</a:t>
            </a:r>
            <a:endParaRPr lang="ru-RU" sz="1050" dirty="0"/>
          </a:p>
          <a:p>
            <a:pPr>
              <a:spcBef>
                <a:spcPts val="0"/>
              </a:spcBef>
              <a:defRPr/>
            </a:pPr>
            <a:r>
              <a:rPr lang="ru-RU" sz="2400" dirty="0"/>
              <a:t>доц. каф. информатики Волков Е.А.</a:t>
            </a:r>
            <a:endParaRPr lang="ru-RU" sz="1050" dirty="0"/>
          </a:p>
          <a:p>
            <a:pPr>
              <a:spcBef>
                <a:spcPts val="0"/>
              </a:spcBef>
              <a:defRPr/>
            </a:pPr>
            <a:br>
              <a:rPr lang="ru-RU" sz="1050" dirty="0"/>
            </a:br>
            <a:r>
              <a:rPr lang="ru-RU" sz="2400" dirty="0"/>
              <a:t>Екатеринбург, 2022г. </a:t>
            </a:r>
            <a:endParaRPr lang="en-US" sz="1050" dirty="0">
              <a:latin typeface="Tahoma"/>
            </a:endParaRP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9F2160-B882-4C29-8600-6547A03FF312}"/>
              </a:ext>
            </a:extLst>
          </p:cNvPr>
          <p:cNvSpPr/>
          <p:nvPr/>
        </p:nvSpPr>
        <p:spPr>
          <a:xfrm>
            <a:off x="8910221" y="4888322"/>
            <a:ext cx="6096000" cy="2254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гр. АУБП-19-1,АСУ-19-1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Липин Ярослав</a:t>
            </a:r>
          </a:p>
          <a:p>
            <a:pPr>
              <a:defRPr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Шаммасов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Махаев Леонид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Дресвянкин Никита 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Сысоев Дмитрий</a:t>
            </a:r>
          </a:p>
          <a:p>
            <a:pPr>
              <a:defRPr/>
            </a:pPr>
            <a:br>
              <a:rPr lang="ru-RU" sz="1050" dirty="0"/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961D3C-A1A7-4D6E-91E7-E93F8DEA971E}"/>
              </a:ext>
            </a:extLst>
          </p:cNvPr>
          <p:cNvSpPr/>
          <p:nvPr/>
        </p:nvSpPr>
        <p:spPr>
          <a:xfrm>
            <a:off x="2361548" y="2438636"/>
            <a:ext cx="6854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Командный проект 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“Мобильное приложение для контроля питания”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9284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AF2C3-714E-4585-ABC7-E7416227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472658"/>
            <a:ext cx="9404723" cy="140053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br>
              <a:rPr lang="en-US" sz="4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D6F57-A162-4BF9-B9E3-34D714DB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3188"/>
            <a:ext cx="8946541" cy="419548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Проблематика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Решение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Стек Технологий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Фичи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Бизнес модель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54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DB3D9-BB83-46B7-951B-E643005D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EBD939-802B-435A-8715-01E763C8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9652"/>
            <a:ext cx="8946541" cy="419548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в данной работе,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том, что недостаточное внимание уделяют такой значимой теме как калории.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43C73-3D50-4AEB-BF18-FA94FC96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0" y="609602"/>
            <a:ext cx="9404723" cy="1400530"/>
          </a:xfrm>
        </p:spPr>
        <p:txBody>
          <a:bodyPr/>
          <a:lstStyle/>
          <a:p>
            <a: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br>
              <a:rPr lang="ru-RU" altLang="ru-RU" sz="4400" dirty="0">
                <a:latin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99A58-6F60-4A1F-A71B-D9EB2D1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7"/>
            <a:ext cx="8946541" cy="419548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нашего приложения мы хотим решить проблему с подсчётом калорий, с тем что вы едите в течение дня, вы можете определить закономерности и сделать лучший выбор, когда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и зачем нужно есть. Наше приложение удобно в использовании для тех у кого есть телефон и на нём, есть камера ,так как наше приложение может распознавать еду по фотографиям.</a:t>
            </a:r>
            <a:endParaRPr lang="en-US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2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04E88-8378-426B-BEC0-5111DD1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b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FAC49-84F2-4933-9AFE-591F85A8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6285"/>
            <a:ext cx="8946541" cy="419548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приложения: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/ Kotlin / Python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БД: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Нейросеть: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Inception-v3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5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6973-9683-4BC0-809C-BF6CF1D6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54" y="434963"/>
            <a:ext cx="9404723" cy="140053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Фичи</a:t>
            </a:r>
            <a:br>
              <a:rPr lang="en-US" sz="4400" cap="small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BFDDD-D836-4529-82B9-64D99A86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7407"/>
            <a:ext cx="8946541" cy="419548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- пищевой дневник. 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фишек: приложение распознает еду по фотографии.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программы питания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9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6B549-9EBA-4DD8-908F-236E8365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2" y="434962"/>
            <a:ext cx="9404723" cy="1400530"/>
          </a:xfrm>
        </p:spPr>
        <p:txBody>
          <a:bodyPr/>
          <a:lstStyle/>
          <a:p>
            <a:r>
              <a:rPr lang="ru-RU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 модель</a:t>
            </a:r>
            <a:b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A3857390-E27B-440D-A8BA-F5BCCF1783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70" y="1438183"/>
            <a:ext cx="8534831" cy="459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82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27</TotalTime>
  <Words>213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Tahoma</vt:lpstr>
      <vt:lpstr>Times New Roman</vt:lpstr>
      <vt:lpstr>Wingdings 3</vt:lpstr>
      <vt:lpstr>Ион</vt:lpstr>
      <vt:lpstr>Презентация ФГБОУ ВО Уральский государственный горный университет Инженерно-экономический факультет Кафедра информатики  </vt:lpstr>
      <vt:lpstr>Содержание </vt:lpstr>
      <vt:lpstr>Проблематика </vt:lpstr>
      <vt:lpstr>Решение </vt:lpstr>
      <vt:lpstr>Стек Технологий </vt:lpstr>
      <vt:lpstr>Фичи </vt:lpstr>
      <vt:lpstr>Бизнес модель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ФГБОУ ВО Уральский государственный горный университет Инженерно-экономический факультет Кафедра информатики  </dc:title>
  <dc:creator>Никита Дресвянкин</dc:creator>
  <cp:lastModifiedBy>Кирилл Шаммасов</cp:lastModifiedBy>
  <cp:revision>2</cp:revision>
  <dcterms:created xsi:type="dcterms:W3CDTF">2022-12-20T07:21:25Z</dcterms:created>
  <dcterms:modified xsi:type="dcterms:W3CDTF">2022-12-23T15:12:55Z</dcterms:modified>
</cp:coreProperties>
</file>