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44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13CB7-67AB-4A41-8336-5DF3DB91C09A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3D76-521D-482F-B72F-766419CDEB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4324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13CB7-67AB-4A41-8336-5DF3DB91C09A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3D76-521D-482F-B72F-766419CDEB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1272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13CB7-67AB-4A41-8336-5DF3DB91C09A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3D76-521D-482F-B72F-766419CDEB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5117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13CB7-67AB-4A41-8336-5DF3DB91C09A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3D76-521D-482F-B72F-766419CDEB44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6227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13CB7-67AB-4A41-8336-5DF3DB91C09A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3D76-521D-482F-B72F-766419CDEB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2997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13CB7-67AB-4A41-8336-5DF3DB91C09A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3D76-521D-482F-B72F-766419CDEB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011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13CB7-67AB-4A41-8336-5DF3DB91C09A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3D76-521D-482F-B72F-766419CDEB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67353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13CB7-67AB-4A41-8336-5DF3DB91C09A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3D76-521D-482F-B72F-766419CDEB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91185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13CB7-67AB-4A41-8336-5DF3DB91C09A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3D76-521D-482F-B72F-766419CDEB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407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13CB7-67AB-4A41-8336-5DF3DB91C09A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3D76-521D-482F-B72F-766419CDEB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734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13CB7-67AB-4A41-8336-5DF3DB91C09A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3D76-521D-482F-B72F-766419CDEB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2329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13CB7-67AB-4A41-8336-5DF3DB91C09A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3D76-521D-482F-B72F-766419CDEB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0585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13CB7-67AB-4A41-8336-5DF3DB91C09A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3D76-521D-482F-B72F-766419CDEB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4852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13CB7-67AB-4A41-8336-5DF3DB91C09A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3D76-521D-482F-B72F-766419CDEB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5714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13CB7-67AB-4A41-8336-5DF3DB91C09A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3D76-521D-482F-B72F-766419CDEB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999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13CB7-67AB-4A41-8336-5DF3DB91C09A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3D76-521D-482F-B72F-766419CDEB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674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13CB7-67AB-4A41-8336-5DF3DB91C09A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3D76-521D-482F-B72F-766419CDEB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3509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8C13CB7-67AB-4A41-8336-5DF3DB91C09A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13D76-521D-482F-B72F-766419CDEB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076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  <p:sldLayoutId id="2147483929" r:id="rId12"/>
    <p:sldLayoutId id="2147483930" r:id="rId13"/>
    <p:sldLayoutId id="2147483931" r:id="rId14"/>
    <p:sldLayoutId id="2147483932" r:id="rId15"/>
    <p:sldLayoutId id="2147483933" r:id="rId16"/>
    <p:sldLayoutId id="214748393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03CC9C-F656-4FD3-993E-F29A16108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9701"/>
            <a:ext cx="7766936" cy="1646302"/>
          </a:xfrm>
        </p:spPr>
        <p:txBody>
          <a:bodyPr/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ФГБОУ ВО Уральский государственный горный университет</a:t>
            </a:r>
            <a:b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Инженерно-экономический факультет</a:t>
            </a:r>
            <a:b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информатики</a:t>
            </a:r>
            <a:br>
              <a:rPr lang="en-US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81A5688-581C-446A-8B0D-050E9878DF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015553"/>
            <a:ext cx="8825658" cy="861420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ts val="0"/>
              </a:spcBef>
              <a:defRPr/>
            </a:pPr>
            <a:r>
              <a:rPr lang="ru-RU" sz="2400" dirty="0"/>
              <a:t>Проверил:</a:t>
            </a:r>
            <a:endParaRPr lang="ru-RU" sz="1050" dirty="0"/>
          </a:p>
          <a:p>
            <a:pPr>
              <a:spcBef>
                <a:spcPts val="0"/>
              </a:spcBef>
              <a:defRPr/>
            </a:pPr>
            <a:r>
              <a:rPr lang="ru-RU" sz="2400" dirty="0"/>
              <a:t>доц. каф. информатики Волков Е.А.</a:t>
            </a:r>
            <a:endParaRPr lang="ru-RU" sz="1050" dirty="0"/>
          </a:p>
          <a:p>
            <a:pPr>
              <a:spcBef>
                <a:spcPts val="0"/>
              </a:spcBef>
              <a:defRPr/>
            </a:pPr>
            <a:br>
              <a:rPr lang="ru-RU" sz="1050" dirty="0"/>
            </a:br>
            <a:r>
              <a:rPr lang="ru-RU" sz="2400" dirty="0"/>
              <a:t>Екатеринбург, 2022г. </a:t>
            </a:r>
            <a:endParaRPr lang="en-US" sz="1050" dirty="0">
              <a:latin typeface="Tahoma"/>
            </a:endParaRPr>
          </a:p>
          <a:p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F9F2160-B882-4C29-8600-6547A03FF312}"/>
              </a:ext>
            </a:extLst>
          </p:cNvPr>
          <p:cNvSpPr/>
          <p:nvPr/>
        </p:nvSpPr>
        <p:spPr>
          <a:xfrm>
            <a:off x="8910221" y="4888322"/>
            <a:ext cx="6096000" cy="22544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Выполнили:</a:t>
            </a:r>
          </a:p>
          <a:p>
            <a:pPr>
              <a:defRPr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Студенты гр. АУБП-19-1,АСУ-19-1</a:t>
            </a:r>
          </a:p>
          <a:p>
            <a:pPr>
              <a:defRPr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Липин Ярослав</a:t>
            </a:r>
          </a:p>
          <a:p>
            <a:pPr>
              <a:defRPr/>
            </a:pP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Шаммасов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Кирилл</a:t>
            </a:r>
          </a:p>
          <a:p>
            <a:pPr>
              <a:defRPr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Махаев Леонид</a:t>
            </a:r>
          </a:p>
          <a:p>
            <a:pPr>
              <a:defRPr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Дресвянкин Никита </a:t>
            </a:r>
          </a:p>
          <a:p>
            <a:pPr>
              <a:defRPr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Сысоев Дмитрий</a:t>
            </a:r>
          </a:p>
          <a:p>
            <a:pPr>
              <a:defRPr/>
            </a:pPr>
            <a:br>
              <a:rPr lang="ru-RU" sz="1050" dirty="0"/>
            </a:b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2961D3C-A1A7-4D6E-91E7-E93F8DEA971E}"/>
              </a:ext>
            </a:extLst>
          </p:cNvPr>
          <p:cNvSpPr/>
          <p:nvPr/>
        </p:nvSpPr>
        <p:spPr>
          <a:xfrm>
            <a:off x="2361548" y="2438636"/>
            <a:ext cx="68548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Командный проект </a:t>
            </a:r>
            <a:b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“Мобильное приложение для контроля питания”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0892846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EAF2C3-714E-4585-ABC7-E74162275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7277" y="472658"/>
            <a:ext cx="9404723" cy="1400530"/>
          </a:xfrm>
        </p:spPr>
        <p:txBody>
          <a:bodyPr/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Содержание</a:t>
            </a:r>
            <a:br>
              <a:rPr lang="en-US" sz="4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2D6F57-A162-4BF9-B9E3-34D714DB3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73188"/>
            <a:ext cx="8946541" cy="4195481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Проблематика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defRPr/>
            </a:pP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defRPr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Решение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defRPr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Стек Технологий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defRPr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Фичи</a:t>
            </a:r>
          </a:p>
          <a:p>
            <a:pPr>
              <a:spcBef>
                <a:spcPts val="0"/>
              </a:spcBef>
              <a:defRPr/>
            </a:pP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defRPr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 Под капотом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defRPr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6) Бизнес модель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2548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5DB3D9-BB83-46B7-951B-E643005D6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Проблематика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EBD939-802B-435A-8715-01E763C83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99652"/>
            <a:ext cx="8946541" cy="4195481"/>
          </a:xfrm>
        </p:spPr>
        <p:txBody>
          <a:bodyPr/>
          <a:lstStyle/>
          <a:p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 в данной работе,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заключается в том, что недостаточное внимание уделяют такой значимой теме как калории.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492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A43C73-3D50-4AEB-BF18-FA94FC967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090" y="609602"/>
            <a:ext cx="9404723" cy="1400530"/>
          </a:xfrm>
        </p:spPr>
        <p:txBody>
          <a:bodyPr/>
          <a:lstStyle/>
          <a:p>
            <a:r>
              <a:rPr lang="ru-RU" alt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</a:t>
            </a:r>
            <a:br>
              <a:rPr lang="ru-RU" altLang="ru-RU" sz="4400" dirty="0">
                <a:latin typeface="Calibri" panose="020F0502020204030204" pitchFamily="34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299A58-6F60-4A1F-A71B-D9EB2D14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52917"/>
            <a:ext cx="8946541" cy="4195481"/>
          </a:xfrm>
        </p:spPr>
        <p:txBody>
          <a:bodyPr/>
          <a:lstStyle/>
          <a:p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помощью нашего приложения мы хотим решить проблему с подсчётом калорий, с тем что вы едите в течение дня, вы можете определить закономерности и сделать лучший выбор, когда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и зачем нужно есть. Наше приложение удобно в использовании для тех у кого есть телефон и на нём, есть камера ,так как наше приложение может распознавать еду по фотографиям.</a:t>
            </a:r>
            <a:endParaRPr lang="en-US" alt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5225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604E88-8378-426B-BEC0-5111DD138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Стек Технологий</a:t>
            </a:r>
            <a:br>
              <a:rPr lang="ru-RU" alt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4FAC49-84F2-4933-9AFE-591F85A84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26285"/>
            <a:ext cx="8946541" cy="4195481"/>
          </a:xfrm>
        </p:spPr>
        <p:txBody>
          <a:bodyPr/>
          <a:lstStyle/>
          <a:p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приложения: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/ Kotlin / Python</a:t>
            </a:r>
          </a:p>
          <a:p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БД: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</a:p>
          <a:p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Нейросеть: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LogMeal</a:t>
            </a:r>
            <a:endParaRPr lang="en-US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510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786973-9683-4BC0-809C-BF6CF1D60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154" y="434963"/>
            <a:ext cx="9404723" cy="1400530"/>
          </a:xfrm>
        </p:spPr>
        <p:txBody>
          <a:bodyPr/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Фичи</a:t>
            </a:r>
            <a:br>
              <a:rPr lang="en-US" sz="4400" cap="small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6BFDDD-D836-4529-82B9-64D99A86A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17407"/>
            <a:ext cx="8946541" cy="4195481"/>
          </a:xfrm>
        </p:spPr>
        <p:txBody>
          <a:bodyPr/>
          <a:lstStyle/>
          <a:p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Основная цель – определение калорийности по фото. </a:t>
            </a:r>
          </a:p>
          <a:p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фишек: приложение определяет калорийность еды по фотографии.</a:t>
            </a:r>
          </a:p>
          <a:p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Удобный интерфейс</a:t>
            </a:r>
          </a:p>
          <a:p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Индивидуальные программы питания(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be in the future)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0899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B5DA76-5FF7-470F-9C2B-840D5E7A3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 капотом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5C197725-A24C-475D-B6DA-9CF76892DE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241936"/>
            <a:ext cx="8947150" cy="3817165"/>
          </a:xfrm>
        </p:spPr>
      </p:pic>
    </p:spTree>
    <p:extLst>
      <p:ext uri="{BB962C8B-B14F-4D97-AF65-F5344CB8AC3E}">
        <p14:creationId xmlns:p14="http://schemas.microsoft.com/office/powerpoint/2010/main" val="4142730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86B549-9EBA-4DD8-908F-236E8365D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952" y="434962"/>
            <a:ext cx="9404723" cy="1400530"/>
          </a:xfrm>
        </p:spPr>
        <p:txBody>
          <a:bodyPr/>
          <a:lstStyle/>
          <a:p>
            <a:r>
              <a:rPr lang="ru-RU" altLang="ru-RU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Бизнес модель</a:t>
            </a:r>
            <a:br>
              <a:rPr lang="ru-RU" alt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4" name="Picture 17">
            <a:extLst>
              <a:ext uri="{FF2B5EF4-FFF2-40B4-BE49-F238E27FC236}">
                <a16:creationId xmlns:a16="http://schemas.microsoft.com/office/drawing/2014/main" id="{A3857390-E27B-440D-A8BA-F5BCCF17839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670" y="1438183"/>
            <a:ext cx="8534831" cy="4593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68279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TM02836342[[fn=Ион]]</Template>
  <TotalTime>66</TotalTime>
  <Words>230</Words>
  <Application>Microsoft Office PowerPoint</Application>
  <PresentationFormat>Широкоэкранный</PresentationFormat>
  <Paragraphs>40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Arial</vt:lpstr>
      <vt:lpstr>Calibri</vt:lpstr>
      <vt:lpstr>Century Gothic</vt:lpstr>
      <vt:lpstr>Tahoma</vt:lpstr>
      <vt:lpstr>Times New Roman</vt:lpstr>
      <vt:lpstr>Wingdings 3</vt:lpstr>
      <vt:lpstr>Ион</vt:lpstr>
      <vt:lpstr>Презентация ФГБОУ ВО Уральский государственный горный университет Инженерно-экономический факультет Кафедра информатики  </vt:lpstr>
      <vt:lpstr>Содержание </vt:lpstr>
      <vt:lpstr>Проблематика </vt:lpstr>
      <vt:lpstr>Решение </vt:lpstr>
      <vt:lpstr>Стек Технологий </vt:lpstr>
      <vt:lpstr>Фичи </vt:lpstr>
      <vt:lpstr>Под капотом</vt:lpstr>
      <vt:lpstr>Бизнес модель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ФГБОУ ВО Уральский государственный горный университет Инженерно-экономический факультет Кафедра информатики  </dc:title>
  <dc:creator>Никита Дресвянкин</dc:creator>
  <cp:lastModifiedBy>Кирилл Шаммасов</cp:lastModifiedBy>
  <cp:revision>3</cp:revision>
  <dcterms:created xsi:type="dcterms:W3CDTF">2022-12-20T07:21:25Z</dcterms:created>
  <dcterms:modified xsi:type="dcterms:W3CDTF">2023-01-19T06:15:40Z</dcterms:modified>
</cp:coreProperties>
</file>