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EF58-6B5A-49F6-AE91-0C413D729A9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2932ED-B5DC-45B9-9CC9-D459DAF35C4F}">
      <dgm:prSet phldrT="[Текст]"/>
      <dgm:spPr/>
      <dgm:t>
        <a:bodyPr/>
        <a:lstStyle/>
        <a:p>
          <a:r>
            <a:rPr lang="uk-UA" noProof="1"/>
            <a:t>Святослав Вокарчук</a:t>
          </a:r>
        </a:p>
      </dgm:t>
    </dgm:pt>
    <dgm:pt modelId="{605CD079-0954-4347-BA8A-C1248F5FC617}" type="parTrans" cxnId="{DCF66105-A72C-4F87-BFDE-E851FD05D286}">
      <dgm:prSet/>
      <dgm:spPr/>
      <dgm:t>
        <a:bodyPr/>
        <a:lstStyle/>
        <a:p>
          <a:endParaRPr lang="ru-RU"/>
        </a:p>
      </dgm:t>
    </dgm:pt>
    <dgm:pt modelId="{9E4A7631-7FDE-41DC-8D0D-5704D66B1F0E}" type="sibTrans" cxnId="{DCF66105-A72C-4F87-BFDE-E851FD05D286}">
      <dgm:prSet/>
      <dgm:spPr/>
      <dgm:t>
        <a:bodyPr/>
        <a:lstStyle/>
        <a:p>
          <a:endParaRPr lang="ru-RU"/>
        </a:p>
      </dgm:t>
    </dgm:pt>
    <dgm:pt modelId="{DECC822F-32FC-47FA-B1A4-C06242EFB443}">
      <dgm:prSet phldrT="[Текст]"/>
      <dgm:spPr/>
      <dgm:t>
        <a:bodyPr/>
        <a:lstStyle/>
        <a:p>
          <a:r>
            <a:rPr lang="uk-UA" noProof="1"/>
            <a:t>Денис Глінін</a:t>
          </a:r>
        </a:p>
      </dgm:t>
    </dgm:pt>
    <dgm:pt modelId="{F61BD476-A130-4554-BDFE-3170E6692101}" type="parTrans" cxnId="{893C0EBD-D688-44D2-97A4-450B123FE0F6}">
      <dgm:prSet/>
      <dgm:spPr/>
      <dgm:t>
        <a:bodyPr/>
        <a:lstStyle/>
        <a:p>
          <a:endParaRPr lang="ru-RU"/>
        </a:p>
      </dgm:t>
    </dgm:pt>
    <dgm:pt modelId="{E3417B39-EF7D-4A4F-B653-B3EF80EF69AA}" type="sibTrans" cxnId="{893C0EBD-D688-44D2-97A4-450B123FE0F6}">
      <dgm:prSet/>
      <dgm:spPr/>
      <dgm:t>
        <a:bodyPr/>
        <a:lstStyle/>
        <a:p>
          <a:endParaRPr lang="ru-RU"/>
        </a:p>
      </dgm:t>
    </dgm:pt>
    <dgm:pt modelId="{DA6230CC-6D22-4CEE-B7F9-12E9BD2A7D01}">
      <dgm:prSet phldrT="[Текст]"/>
      <dgm:spPr/>
      <dgm:t>
        <a:bodyPr/>
        <a:lstStyle/>
        <a:p>
          <a:r>
            <a:rPr lang="uk-UA" dirty="0"/>
            <a:t>Денис Дудко</a:t>
          </a:r>
          <a:endParaRPr lang="ru-RU" dirty="0"/>
        </a:p>
      </dgm:t>
    </dgm:pt>
    <dgm:pt modelId="{2E040A27-9635-4B20-A730-39277B1C325B}" type="parTrans" cxnId="{19AADA73-638A-488D-B43E-286A561855B1}">
      <dgm:prSet/>
      <dgm:spPr/>
      <dgm:t>
        <a:bodyPr/>
        <a:lstStyle/>
        <a:p>
          <a:endParaRPr lang="ru-RU"/>
        </a:p>
      </dgm:t>
    </dgm:pt>
    <dgm:pt modelId="{2C77FCDA-1CB5-4542-A9F2-9D1DCE147B04}" type="sibTrans" cxnId="{19AADA73-638A-488D-B43E-286A561855B1}">
      <dgm:prSet/>
      <dgm:spPr/>
      <dgm:t>
        <a:bodyPr/>
        <a:lstStyle/>
        <a:p>
          <a:endParaRPr lang="ru-RU"/>
        </a:p>
      </dgm:t>
    </dgm:pt>
    <dgm:pt modelId="{6687BAAB-21A0-400D-A679-3560A6581191}">
      <dgm:prSet/>
      <dgm:spPr/>
      <dgm:t>
        <a:bodyPr/>
        <a:lstStyle/>
        <a:p>
          <a:r>
            <a:rPr lang="uk-UA" noProof="1"/>
            <a:t>Мілош Єліч</a:t>
          </a:r>
        </a:p>
      </dgm:t>
    </dgm:pt>
    <dgm:pt modelId="{EFAE63CE-8472-470B-8B5C-3DC39EACD3AF}" type="parTrans" cxnId="{172A65BF-B15D-4B67-ADCD-67DA17B7DDAE}">
      <dgm:prSet/>
      <dgm:spPr/>
      <dgm:t>
        <a:bodyPr/>
        <a:lstStyle/>
        <a:p>
          <a:endParaRPr lang="ru-RU"/>
        </a:p>
      </dgm:t>
    </dgm:pt>
    <dgm:pt modelId="{27759A19-E3CC-430A-B6C8-A664D7F464D5}" type="sibTrans" cxnId="{172A65BF-B15D-4B67-ADCD-67DA17B7DDAE}">
      <dgm:prSet/>
      <dgm:spPr/>
      <dgm:t>
        <a:bodyPr/>
        <a:lstStyle/>
        <a:p>
          <a:endParaRPr lang="ru-RU"/>
        </a:p>
      </dgm:t>
    </dgm:pt>
    <dgm:pt modelId="{D8A4E08D-0A26-411E-B167-2923E9D1862B}">
      <dgm:prSet/>
      <dgm:spPr/>
      <dgm:t>
        <a:bodyPr/>
        <a:lstStyle/>
        <a:p>
          <a:r>
            <a:rPr lang="uk-UA" noProof="1"/>
            <a:t>Владімір Опсеніца</a:t>
          </a:r>
        </a:p>
      </dgm:t>
    </dgm:pt>
    <dgm:pt modelId="{D4CD937D-A904-4F6F-8602-0BD28DA3EF85}" type="parTrans" cxnId="{5FDCF9B5-6BF7-4B0D-A759-18DFFBEA0404}">
      <dgm:prSet/>
      <dgm:spPr/>
      <dgm:t>
        <a:bodyPr/>
        <a:lstStyle/>
        <a:p>
          <a:endParaRPr lang="ru-RU"/>
        </a:p>
      </dgm:t>
    </dgm:pt>
    <dgm:pt modelId="{99337FD6-E4C6-444E-8C82-0269D9D39B43}" type="sibTrans" cxnId="{5FDCF9B5-6BF7-4B0D-A759-18DFFBEA0404}">
      <dgm:prSet/>
      <dgm:spPr/>
      <dgm:t>
        <a:bodyPr/>
        <a:lstStyle/>
        <a:p>
          <a:endParaRPr lang="ru-RU"/>
        </a:p>
      </dgm:t>
    </dgm:pt>
    <dgm:pt modelId="{B5BE7F86-A627-4C7E-8291-BD25102CB336}" type="pres">
      <dgm:prSet presAssocID="{B2A3EF58-6B5A-49F6-AE91-0C413D729A9D}" presName="linearFlow" presStyleCnt="0">
        <dgm:presLayoutVars>
          <dgm:dir/>
          <dgm:resizeHandles val="exact"/>
        </dgm:presLayoutVars>
      </dgm:prSet>
      <dgm:spPr/>
    </dgm:pt>
    <dgm:pt modelId="{6C033D4C-21B2-4030-9A28-77C6255FB50E}" type="pres">
      <dgm:prSet presAssocID="{972932ED-B5DC-45B9-9CC9-D459DAF35C4F}" presName="composite" presStyleCnt="0"/>
      <dgm:spPr/>
    </dgm:pt>
    <dgm:pt modelId="{82A15B72-C830-499F-86F0-3032520AAFF7}" type="pres">
      <dgm:prSet presAssocID="{972932ED-B5DC-45B9-9CC9-D459DAF35C4F}" presName="imgShp" presStyleLbl="fgImgPlace1" presStyleIdx="0" presStyleCnt="5" custScaleX="173859" custScaleY="1738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75D84A01-90CC-4A28-A464-BFCB0B911192}" type="pres">
      <dgm:prSet presAssocID="{972932ED-B5DC-45B9-9CC9-D459DAF35C4F}" presName="txShp" presStyleLbl="node1" presStyleIdx="0" presStyleCnt="5">
        <dgm:presLayoutVars>
          <dgm:bulletEnabled val="1"/>
        </dgm:presLayoutVars>
      </dgm:prSet>
      <dgm:spPr/>
    </dgm:pt>
    <dgm:pt modelId="{23C6CA78-90FD-4C6B-8F0B-B2A58816FCE7}" type="pres">
      <dgm:prSet presAssocID="{9E4A7631-7FDE-41DC-8D0D-5704D66B1F0E}" presName="spacing" presStyleCnt="0"/>
      <dgm:spPr/>
    </dgm:pt>
    <dgm:pt modelId="{FD5A2D37-677E-403E-AE35-C84F8609BA0A}" type="pres">
      <dgm:prSet presAssocID="{DECC822F-32FC-47FA-B1A4-C06242EFB443}" presName="composite" presStyleCnt="0"/>
      <dgm:spPr/>
    </dgm:pt>
    <dgm:pt modelId="{8BB05D0C-A299-4289-8D8C-B4B5A9A0B79B}" type="pres">
      <dgm:prSet presAssocID="{DECC822F-32FC-47FA-B1A4-C06242EFB443}" presName="imgShp" presStyleLbl="fgImgPlace1" presStyleIdx="1" presStyleCnt="5" custScaleX="173859" custScaleY="17385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63E4FB64-FC88-49D5-8412-47F6D99064E6}" type="pres">
      <dgm:prSet presAssocID="{DECC822F-32FC-47FA-B1A4-C06242EFB443}" presName="txShp" presStyleLbl="node1" presStyleIdx="1" presStyleCnt="5">
        <dgm:presLayoutVars>
          <dgm:bulletEnabled val="1"/>
        </dgm:presLayoutVars>
      </dgm:prSet>
      <dgm:spPr/>
    </dgm:pt>
    <dgm:pt modelId="{894E71A9-12CD-487A-9495-DCA24F731BFB}" type="pres">
      <dgm:prSet presAssocID="{E3417B39-EF7D-4A4F-B653-B3EF80EF69AA}" presName="spacing" presStyleCnt="0"/>
      <dgm:spPr/>
    </dgm:pt>
    <dgm:pt modelId="{1396B068-7058-4BB9-ADC8-F874AA3784BA}" type="pres">
      <dgm:prSet presAssocID="{DA6230CC-6D22-4CEE-B7F9-12E9BD2A7D01}" presName="composite" presStyleCnt="0"/>
      <dgm:spPr/>
    </dgm:pt>
    <dgm:pt modelId="{D171BCA2-6FBD-4B0F-B446-9974E55885C2}" type="pres">
      <dgm:prSet presAssocID="{DA6230CC-6D22-4CEE-B7F9-12E9BD2A7D01}" presName="imgShp" presStyleLbl="fgImgPlace1" presStyleIdx="2" presStyleCnt="5" custScaleX="173859" custScaleY="1738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588FC6EB-434F-4045-91D2-9E015D30F931}" type="pres">
      <dgm:prSet presAssocID="{DA6230CC-6D22-4CEE-B7F9-12E9BD2A7D01}" presName="txShp" presStyleLbl="node1" presStyleIdx="2" presStyleCnt="5">
        <dgm:presLayoutVars>
          <dgm:bulletEnabled val="1"/>
        </dgm:presLayoutVars>
      </dgm:prSet>
      <dgm:spPr/>
    </dgm:pt>
    <dgm:pt modelId="{CBAE3125-51D1-472A-9CEC-5B128DFEF1B6}" type="pres">
      <dgm:prSet presAssocID="{2C77FCDA-1CB5-4542-A9F2-9D1DCE147B04}" presName="spacing" presStyleCnt="0"/>
      <dgm:spPr/>
    </dgm:pt>
    <dgm:pt modelId="{4DED3046-DFEA-4EB1-B60A-676159BDAF2A}" type="pres">
      <dgm:prSet presAssocID="{6687BAAB-21A0-400D-A679-3560A6581191}" presName="composite" presStyleCnt="0"/>
      <dgm:spPr/>
    </dgm:pt>
    <dgm:pt modelId="{67572B62-53EE-4072-8A89-990A6C328C78}" type="pres">
      <dgm:prSet presAssocID="{6687BAAB-21A0-400D-A679-3560A6581191}" presName="imgShp" presStyleLbl="fgImgPlace1" presStyleIdx="3" presStyleCnt="5" custScaleX="173859" custScaleY="17385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29CBC531-8E70-4590-B3C2-91D212AAAB14}" type="pres">
      <dgm:prSet presAssocID="{6687BAAB-21A0-400D-A679-3560A6581191}" presName="txShp" presStyleLbl="node1" presStyleIdx="3" presStyleCnt="5">
        <dgm:presLayoutVars>
          <dgm:bulletEnabled val="1"/>
        </dgm:presLayoutVars>
      </dgm:prSet>
      <dgm:spPr/>
    </dgm:pt>
    <dgm:pt modelId="{00CAA5CE-2B04-4DF0-8E2C-A937F9A3C62F}" type="pres">
      <dgm:prSet presAssocID="{27759A19-E3CC-430A-B6C8-A664D7F464D5}" presName="spacing" presStyleCnt="0"/>
      <dgm:spPr/>
    </dgm:pt>
    <dgm:pt modelId="{0E02AEC3-59F2-496C-AD47-A3D842001203}" type="pres">
      <dgm:prSet presAssocID="{D8A4E08D-0A26-411E-B167-2923E9D1862B}" presName="composite" presStyleCnt="0"/>
      <dgm:spPr/>
    </dgm:pt>
    <dgm:pt modelId="{A92E9AA0-EE2A-4890-A6B2-CFBCA1414B14}" type="pres">
      <dgm:prSet presAssocID="{D8A4E08D-0A26-411E-B167-2923E9D1862B}" presName="imgShp" presStyleLbl="fgImgPlace1" presStyleIdx="4" presStyleCnt="5" custScaleX="173859" custScaleY="1738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3481DDCF-729D-47D8-A25E-99F7D8717646}" type="pres">
      <dgm:prSet presAssocID="{D8A4E08D-0A26-411E-B167-2923E9D1862B}" presName="txShp" presStyleLbl="node1" presStyleIdx="4" presStyleCnt="5">
        <dgm:presLayoutVars>
          <dgm:bulletEnabled val="1"/>
        </dgm:presLayoutVars>
      </dgm:prSet>
      <dgm:spPr/>
    </dgm:pt>
  </dgm:ptLst>
  <dgm:cxnLst>
    <dgm:cxn modelId="{DCF66105-A72C-4F87-BFDE-E851FD05D286}" srcId="{B2A3EF58-6B5A-49F6-AE91-0C413D729A9D}" destId="{972932ED-B5DC-45B9-9CC9-D459DAF35C4F}" srcOrd="0" destOrd="0" parTransId="{605CD079-0954-4347-BA8A-C1248F5FC617}" sibTransId="{9E4A7631-7FDE-41DC-8D0D-5704D66B1F0E}"/>
    <dgm:cxn modelId="{CF5BCF5D-5B9A-4EC5-8036-63449090A19F}" type="presOf" srcId="{DECC822F-32FC-47FA-B1A4-C06242EFB443}" destId="{63E4FB64-FC88-49D5-8412-47F6D99064E6}" srcOrd="0" destOrd="0" presId="urn:microsoft.com/office/officeart/2005/8/layout/vList3"/>
    <dgm:cxn modelId="{49814841-BB92-4F6F-AE9B-013DE7F0686C}" type="presOf" srcId="{B2A3EF58-6B5A-49F6-AE91-0C413D729A9D}" destId="{B5BE7F86-A627-4C7E-8291-BD25102CB336}" srcOrd="0" destOrd="0" presId="urn:microsoft.com/office/officeart/2005/8/layout/vList3"/>
    <dgm:cxn modelId="{184D4A4B-D098-4232-B158-5949F6304B64}" type="presOf" srcId="{972932ED-B5DC-45B9-9CC9-D459DAF35C4F}" destId="{75D84A01-90CC-4A28-A464-BFCB0B911192}" srcOrd="0" destOrd="0" presId="urn:microsoft.com/office/officeart/2005/8/layout/vList3"/>
    <dgm:cxn modelId="{19AADA73-638A-488D-B43E-286A561855B1}" srcId="{B2A3EF58-6B5A-49F6-AE91-0C413D729A9D}" destId="{DA6230CC-6D22-4CEE-B7F9-12E9BD2A7D01}" srcOrd="2" destOrd="0" parTransId="{2E040A27-9635-4B20-A730-39277B1C325B}" sibTransId="{2C77FCDA-1CB5-4542-A9F2-9D1DCE147B04}"/>
    <dgm:cxn modelId="{6765257B-C11B-48F3-B92F-2FAF99278872}" type="presOf" srcId="{6687BAAB-21A0-400D-A679-3560A6581191}" destId="{29CBC531-8E70-4590-B3C2-91D212AAAB14}" srcOrd="0" destOrd="0" presId="urn:microsoft.com/office/officeart/2005/8/layout/vList3"/>
    <dgm:cxn modelId="{4CF7A1A4-6838-47B8-97E2-818B4453D323}" type="presOf" srcId="{DA6230CC-6D22-4CEE-B7F9-12E9BD2A7D01}" destId="{588FC6EB-434F-4045-91D2-9E015D30F931}" srcOrd="0" destOrd="0" presId="urn:microsoft.com/office/officeart/2005/8/layout/vList3"/>
    <dgm:cxn modelId="{5FDCF9B5-6BF7-4B0D-A759-18DFFBEA0404}" srcId="{B2A3EF58-6B5A-49F6-AE91-0C413D729A9D}" destId="{D8A4E08D-0A26-411E-B167-2923E9D1862B}" srcOrd="4" destOrd="0" parTransId="{D4CD937D-A904-4F6F-8602-0BD28DA3EF85}" sibTransId="{99337FD6-E4C6-444E-8C82-0269D9D39B43}"/>
    <dgm:cxn modelId="{893C0EBD-D688-44D2-97A4-450B123FE0F6}" srcId="{B2A3EF58-6B5A-49F6-AE91-0C413D729A9D}" destId="{DECC822F-32FC-47FA-B1A4-C06242EFB443}" srcOrd="1" destOrd="0" parTransId="{F61BD476-A130-4554-BDFE-3170E6692101}" sibTransId="{E3417B39-EF7D-4A4F-B653-B3EF80EF69AA}"/>
    <dgm:cxn modelId="{172A65BF-B15D-4B67-ADCD-67DA17B7DDAE}" srcId="{B2A3EF58-6B5A-49F6-AE91-0C413D729A9D}" destId="{6687BAAB-21A0-400D-A679-3560A6581191}" srcOrd="3" destOrd="0" parTransId="{EFAE63CE-8472-470B-8B5C-3DC39EACD3AF}" sibTransId="{27759A19-E3CC-430A-B6C8-A664D7F464D5}"/>
    <dgm:cxn modelId="{2428B2C7-0DD7-479D-A2E1-B9C0845D47F7}" type="presOf" srcId="{D8A4E08D-0A26-411E-B167-2923E9D1862B}" destId="{3481DDCF-729D-47D8-A25E-99F7D8717646}" srcOrd="0" destOrd="0" presId="urn:microsoft.com/office/officeart/2005/8/layout/vList3"/>
    <dgm:cxn modelId="{6BEB9C76-3544-4E0D-A4AA-A6107DB36A6D}" type="presParOf" srcId="{B5BE7F86-A627-4C7E-8291-BD25102CB336}" destId="{6C033D4C-21B2-4030-9A28-77C6255FB50E}" srcOrd="0" destOrd="0" presId="urn:microsoft.com/office/officeart/2005/8/layout/vList3"/>
    <dgm:cxn modelId="{0D0448AB-57E8-4D2F-A516-C14EA644522D}" type="presParOf" srcId="{6C033D4C-21B2-4030-9A28-77C6255FB50E}" destId="{82A15B72-C830-499F-86F0-3032520AAFF7}" srcOrd="0" destOrd="0" presId="urn:microsoft.com/office/officeart/2005/8/layout/vList3"/>
    <dgm:cxn modelId="{A0AF11EF-5DC2-406D-A110-4C331CDFE933}" type="presParOf" srcId="{6C033D4C-21B2-4030-9A28-77C6255FB50E}" destId="{75D84A01-90CC-4A28-A464-BFCB0B911192}" srcOrd="1" destOrd="0" presId="urn:microsoft.com/office/officeart/2005/8/layout/vList3"/>
    <dgm:cxn modelId="{072E76A3-DEC8-4DAA-9922-06E6E8918662}" type="presParOf" srcId="{B5BE7F86-A627-4C7E-8291-BD25102CB336}" destId="{23C6CA78-90FD-4C6B-8F0B-B2A58816FCE7}" srcOrd="1" destOrd="0" presId="urn:microsoft.com/office/officeart/2005/8/layout/vList3"/>
    <dgm:cxn modelId="{7284E5F6-4876-4E27-814E-8585328F2801}" type="presParOf" srcId="{B5BE7F86-A627-4C7E-8291-BD25102CB336}" destId="{FD5A2D37-677E-403E-AE35-C84F8609BA0A}" srcOrd="2" destOrd="0" presId="urn:microsoft.com/office/officeart/2005/8/layout/vList3"/>
    <dgm:cxn modelId="{EDB8B71D-1C2D-438C-9A2C-4084BBF25A52}" type="presParOf" srcId="{FD5A2D37-677E-403E-AE35-C84F8609BA0A}" destId="{8BB05D0C-A299-4289-8D8C-B4B5A9A0B79B}" srcOrd="0" destOrd="0" presId="urn:microsoft.com/office/officeart/2005/8/layout/vList3"/>
    <dgm:cxn modelId="{343A1936-AA0F-45EF-BF1A-EB21C2D6ACEE}" type="presParOf" srcId="{FD5A2D37-677E-403E-AE35-C84F8609BA0A}" destId="{63E4FB64-FC88-49D5-8412-47F6D99064E6}" srcOrd="1" destOrd="0" presId="urn:microsoft.com/office/officeart/2005/8/layout/vList3"/>
    <dgm:cxn modelId="{F5FEFEB0-AD89-45C9-90E3-DC69D4B08DDE}" type="presParOf" srcId="{B5BE7F86-A627-4C7E-8291-BD25102CB336}" destId="{894E71A9-12CD-487A-9495-DCA24F731BFB}" srcOrd="3" destOrd="0" presId="urn:microsoft.com/office/officeart/2005/8/layout/vList3"/>
    <dgm:cxn modelId="{A5E692A9-C88B-447D-933C-889D52F739BB}" type="presParOf" srcId="{B5BE7F86-A627-4C7E-8291-BD25102CB336}" destId="{1396B068-7058-4BB9-ADC8-F874AA3784BA}" srcOrd="4" destOrd="0" presId="urn:microsoft.com/office/officeart/2005/8/layout/vList3"/>
    <dgm:cxn modelId="{DD56AC53-6168-404D-B71B-B0A82CBA0297}" type="presParOf" srcId="{1396B068-7058-4BB9-ADC8-F874AA3784BA}" destId="{D171BCA2-6FBD-4B0F-B446-9974E55885C2}" srcOrd="0" destOrd="0" presId="urn:microsoft.com/office/officeart/2005/8/layout/vList3"/>
    <dgm:cxn modelId="{984CB00A-2508-4A6C-A60A-F68BD2A7FCAC}" type="presParOf" srcId="{1396B068-7058-4BB9-ADC8-F874AA3784BA}" destId="{588FC6EB-434F-4045-91D2-9E015D30F931}" srcOrd="1" destOrd="0" presId="urn:microsoft.com/office/officeart/2005/8/layout/vList3"/>
    <dgm:cxn modelId="{2C175C4C-D38A-4056-86BB-FAA9FF3D4141}" type="presParOf" srcId="{B5BE7F86-A627-4C7E-8291-BD25102CB336}" destId="{CBAE3125-51D1-472A-9CEC-5B128DFEF1B6}" srcOrd="5" destOrd="0" presId="urn:microsoft.com/office/officeart/2005/8/layout/vList3"/>
    <dgm:cxn modelId="{4C1805A1-F357-47F0-A1D6-86ABDA81C0FF}" type="presParOf" srcId="{B5BE7F86-A627-4C7E-8291-BD25102CB336}" destId="{4DED3046-DFEA-4EB1-B60A-676159BDAF2A}" srcOrd="6" destOrd="0" presId="urn:microsoft.com/office/officeart/2005/8/layout/vList3"/>
    <dgm:cxn modelId="{3752F259-80D4-4042-84C1-85F0B599C776}" type="presParOf" srcId="{4DED3046-DFEA-4EB1-B60A-676159BDAF2A}" destId="{67572B62-53EE-4072-8A89-990A6C328C78}" srcOrd="0" destOrd="0" presId="urn:microsoft.com/office/officeart/2005/8/layout/vList3"/>
    <dgm:cxn modelId="{269CD256-A74C-45F5-AC61-781A7A250C4C}" type="presParOf" srcId="{4DED3046-DFEA-4EB1-B60A-676159BDAF2A}" destId="{29CBC531-8E70-4590-B3C2-91D212AAAB14}" srcOrd="1" destOrd="0" presId="urn:microsoft.com/office/officeart/2005/8/layout/vList3"/>
    <dgm:cxn modelId="{3545A73E-88EC-441F-89B5-A0085BF66084}" type="presParOf" srcId="{B5BE7F86-A627-4C7E-8291-BD25102CB336}" destId="{00CAA5CE-2B04-4DF0-8E2C-A937F9A3C62F}" srcOrd="7" destOrd="0" presId="urn:microsoft.com/office/officeart/2005/8/layout/vList3"/>
    <dgm:cxn modelId="{77BD4E96-CA43-42FF-82BA-EA6416A5DDFA}" type="presParOf" srcId="{B5BE7F86-A627-4C7E-8291-BD25102CB336}" destId="{0E02AEC3-59F2-496C-AD47-A3D842001203}" srcOrd="8" destOrd="0" presId="urn:microsoft.com/office/officeart/2005/8/layout/vList3"/>
    <dgm:cxn modelId="{CF6D6633-FCA2-4781-80C4-9D764EFC6EF6}" type="presParOf" srcId="{0E02AEC3-59F2-496C-AD47-A3D842001203}" destId="{A92E9AA0-EE2A-4890-A6B2-CFBCA1414B14}" srcOrd="0" destOrd="0" presId="urn:microsoft.com/office/officeart/2005/8/layout/vList3"/>
    <dgm:cxn modelId="{F32CE04D-CBBF-412C-971B-9156093C5EA8}" type="presParOf" srcId="{0E02AEC3-59F2-496C-AD47-A3D842001203}" destId="{3481DDCF-729D-47D8-A25E-99F7D871764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84A01-90CC-4A28-A464-BFCB0B911192}">
      <dsp:nvSpPr>
        <dsp:cNvPr id="0" name=""/>
        <dsp:cNvSpPr/>
      </dsp:nvSpPr>
      <dsp:spPr>
        <a:xfrm rot="10800000">
          <a:off x="2011159" y="171380"/>
          <a:ext cx="7185511" cy="4630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0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noProof="1"/>
            <a:t>Святослав Вокарчук</a:t>
          </a:r>
        </a:p>
      </dsp:txBody>
      <dsp:txXfrm rot="10800000">
        <a:off x="2126928" y="171380"/>
        <a:ext cx="7069742" cy="463075"/>
      </dsp:txXfrm>
    </dsp:sp>
    <dsp:sp modelId="{82A15B72-C830-499F-86F0-3032520AAFF7}">
      <dsp:nvSpPr>
        <dsp:cNvPr id="0" name=""/>
        <dsp:cNvSpPr/>
      </dsp:nvSpPr>
      <dsp:spPr>
        <a:xfrm>
          <a:off x="1608609" y="369"/>
          <a:ext cx="805099" cy="8050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4FB64-FC88-49D5-8412-47F6D99064E6}">
      <dsp:nvSpPr>
        <dsp:cNvPr id="0" name=""/>
        <dsp:cNvSpPr/>
      </dsp:nvSpPr>
      <dsp:spPr>
        <a:xfrm rot="10800000">
          <a:off x="2011159" y="1114711"/>
          <a:ext cx="7185511" cy="4630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0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noProof="1"/>
            <a:t>Денис Глінін</a:t>
          </a:r>
        </a:p>
      </dsp:txBody>
      <dsp:txXfrm rot="10800000">
        <a:off x="2126928" y="1114711"/>
        <a:ext cx="7069742" cy="463075"/>
      </dsp:txXfrm>
    </dsp:sp>
    <dsp:sp modelId="{8BB05D0C-A299-4289-8D8C-B4B5A9A0B79B}">
      <dsp:nvSpPr>
        <dsp:cNvPr id="0" name=""/>
        <dsp:cNvSpPr/>
      </dsp:nvSpPr>
      <dsp:spPr>
        <a:xfrm>
          <a:off x="1608609" y="943700"/>
          <a:ext cx="805099" cy="8050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FC6EB-434F-4045-91D2-9E015D30F931}">
      <dsp:nvSpPr>
        <dsp:cNvPr id="0" name=""/>
        <dsp:cNvSpPr/>
      </dsp:nvSpPr>
      <dsp:spPr>
        <a:xfrm rot="10800000">
          <a:off x="2011159" y="2058042"/>
          <a:ext cx="7185511" cy="4630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0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/>
            <a:t>Денис Дудко</a:t>
          </a:r>
          <a:endParaRPr lang="ru-RU" sz="2100" kern="1200" dirty="0"/>
        </a:p>
      </dsp:txBody>
      <dsp:txXfrm rot="10800000">
        <a:off x="2126928" y="2058042"/>
        <a:ext cx="7069742" cy="463075"/>
      </dsp:txXfrm>
    </dsp:sp>
    <dsp:sp modelId="{D171BCA2-6FBD-4B0F-B446-9974E55885C2}">
      <dsp:nvSpPr>
        <dsp:cNvPr id="0" name=""/>
        <dsp:cNvSpPr/>
      </dsp:nvSpPr>
      <dsp:spPr>
        <a:xfrm>
          <a:off x="1608609" y="1887030"/>
          <a:ext cx="805099" cy="80509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BC531-8E70-4590-B3C2-91D212AAAB14}">
      <dsp:nvSpPr>
        <dsp:cNvPr id="0" name=""/>
        <dsp:cNvSpPr/>
      </dsp:nvSpPr>
      <dsp:spPr>
        <a:xfrm rot="10800000">
          <a:off x="2011159" y="3001373"/>
          <a:ext cx="7185511" cy="4630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0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noProof="1"/>
            <a:t>Мілош Єліч</a:t>
          </a:r>
        </a:p>
      </dsp:txBody>
      <dsp:txXfrm rot="10800000">
        <a:off x="2126928" y="3001373"/>
        <a:ext cx="7069742" cy="463075"/>
      </dsp:txXfrm>
    </dsp:sp>
    <dsp:sp modelId="{67572B62-53EE-4072-8A89-990A6C328C78}">
      <dsp:nvSpPr>
        <dsp:cNvPr id="0" name=""/>
        <dsp:cNvSpPr/>
      </dsp:nvSpPr>
      <dsp:spPr>
        <a:xfrm>
          <a:off x="1608609" y="2830361"/>
          <a:ext cx="805099" cy="80509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1DDCF-729D-47D8-A25E-99F7D8717646}">
      <dsp:nvSpPr>
        <dsp:cNvPr id="0" name=""/>
        <dsp:cNvSpPr/>
      </dsp:nvSpPr>
      <dsp:spPr>
        <a:xfrm rot="10800000">
          <a:off x="2011159" y="3944704"/>
          <a:ext cx="7185511" cy="4630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0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noProof="1"/>
            <a:t>Владімір Опсеніца</a:t>
          </a:r>
        </a:p>
      </dsp:txBody>
      <dsp:txXfrm rot="10800000">
        <a:off x="2126928" y="3944704"/>
        <a:ext cx="7069742" cy="463075"/>
      </dsp:txXfrm>
    </dsp:sp>
    <dsp:sp modelId="{A92E9AA0-EE2A-4890-A6B2-CFBCA1414B14}">
      <dsp:nvSpPr>
        <dsp:cNvPr id="0" name=""/>
        <dsp:cNvSpPr/>
      </dsp:nvSpPr>
      <dsp:spPr>
        <a:xfrm>
          <a:off x="1608609" y="3773692"/>
          <a:ext cx="805099" cy="80509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71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7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974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641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206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70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20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34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27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33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5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79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15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63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90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97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78CA-D532-439E-AF4A-FC740BF78AE1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D9D422-EA62-46E1-9FE6-940EE7191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41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r@okeanelzy.com" TargetMode="External"/><Relationship Id="rId2" Type="http://schemas.openxmlformats.org/officeDocument/2006/relationships/hyperlink" Target="mailto:booking@okeanelzy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DF049-FAB0-874E-105F-B5402A3BB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769478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uk-UA" dirty="0"/>
              <a:t>Культовий рок-гурт </a:t>
            </a:r>
            <a:r>
              <a:rPr lang="uk-UA" noProof="1"/>
              <a:t>україни</a:t>
            </a:r>
            <a:r>
              <a:rPr lang="uk-UA" dirty="0"/>
              <a:t> «Океан Ельзи»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612B5E-70DB-CD18-FEC9-026FD638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13" y="442602"/>
            <a:ext cx="5632974" cy="36786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964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64DE6-1745-BADB-2AE4-22AC5EB4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Музиканти гурту «Океан Ельзи»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C8FC949-5253-5A6E-4A8F-00AB7E06E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581088"/>
              </p:ext>
            </p:extLst>
          </p:nvPr>
        </p:nvGraphicFramePr>
        <p:xfrm>
          <a:off x="1000890" y="1654729"/>
          <a:ext cx="10805281" cy="4579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25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3F2B8-C327-B99F-FCDE-93F18303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0EC2A-9111-2D4A-EFD3-0957C7D6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9373"/>
            <a:ext cx="7897205" cy="2681591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2008-го океанівці «не бачать білого дня»: працюють над альбомом «Вночі». Музичний проект Слави Вакарчука, об’єднав усіх учасників О.Е. та ще зо два десятки запрошених музикантів зі світу джазу, фолку, класичної музики…</a:t>
            </a:r>
            <a:endParaRPr lang="en-US" b="0" i="0" dirty="0">
              <a:solidFill>
                <a:srgbClr val="222222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ru-RU" b="0" i="0" dirty="0">
              <a:solidFill>
                <a:srgbClr val="222222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ru-RU" b="1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4 листопада</a:t>
            </a:r>
            <a:r>
              <a:rPr lang="en-US" dirty="0">
                <a:solidFill>
                  <a:srgbClr val="222222"/>
                </a:solidFill>
                <a:latin typeface="Roboto" panose="020B0604020202020204" pitchFamily="2" charset="0"/>
              </a:rPr>
              <a:t> </a:t>
            </a:r>
            <a:br>
              <a:rPr lang="en-US" dirty="0">
                <a:solidFill>
                  <a:srgbClr val="222222"/>
                </a:solidFill>
                <a:latin typeface="Roboto" panose="020B0604020202020204" pitchFamily="2" charset="0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У Національному академічному драматичному театрі імені Івана Франка проходить прем’єра музичного проекту Святослава Вакарчука «Вночі».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C8ECB-97B0-DFDB-59E1-7199A5C7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206" y="4182894"/>
            <a:ext cx="3671884" cy="24479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0112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A7772-3C25-376B-AA45-C5D11C6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Альбом «Міра»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875240-D6AE-52E4-5C5B-6F64C83F9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62" y="1905000"/>
            <a:ext cx="3778250" cy="3778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3814C-906C-504E-83E3-B7368089BF46}"/>
              </a:ext>
            </a:extLst>
          </p:cNvPr>
          <p:cNvSpPr txBox="1"/>
          <p:nvPr/>
        </p:nvSpPr>
        <p:spPr>
          <a:xfrm>
            <a:off x="2592925" y="1974712"/>
            <a:ext cx="5328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Мірa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День у день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Хочу напитись тобою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Пташка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Зелені очі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Коли тобі важко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Як довго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Не можу без тебе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Лелеки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Ночі і дні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Все буде добре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Моя мала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br>
              <a:rPr lang="uk-UA" noProof="1"/>
            </a:br>
            <a:endParaRPr lang="uk-UA" noProof="1"/>
          </a:p>
        </p:txBody>
      </p:sp>
    </p:spTree>
    <p:extLst>
      <p:ext uri="{BB962C8B-B14F-4D97-AF65-F5344CB8AC3E}">
        <p14:creationId xmlns:p14="http://schemas.microsoft.com/office/powerpoint/2010/main" val="304536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9EF1D-F1B2-B9BA-1A6C-639A1023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Альбом «</a:t>
            </a:r>
            <a:r>
              <a:rPr lang="en-US" dirty="0"/>
              <a:t>Gloria</a:t>
            </a:r>
            <a:r>
              <a:rPr lang="uk-UA" dirty="0"/>
              <a:t>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567EB7-6EFA-254A-98E2-4E8098027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9864"/>
            <a:ext cx="3778250" cy="3778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03270-6E2F-F049-735A-8295C0F74114}"/>
              </a:ext>
            </a:extLst>
          </p:cNvPr>
          <p:cNvSpPr txBox="1"/>
          <p:nvPr/>
        </p:nvSpPr>
        <p:spPr>
          <a:xfrm>
            <a:off x="7099365" y="1905000"/>
            <a:ext cx="3677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Перша Пісня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Ти і я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Вище неба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Сонце сідає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Ніколи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Тінь твого тіла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Без бою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GLORIA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Відчуваю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Iкони не плачуть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Як останній день</a:t>
            </a:r>
            <a:endParaRPr lang="uk-UA" b="0" i="0" noProof="1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uk-UA" b="0" i="0" noProof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Не питай</a:t>
            </a:r>
          </a:p>
          <a:p>
            <a:pPr algn="r"/>
            <a:endParaRPr lang="uk-UA" noProof="1"/>
          </a:p>
        </p:txBody>
      </p:sp>
    </p:spTree>
    <p:extLst>
      <p:ext uri="{BB962C8B-B14F-4D97-AF65-F5344CB8AC3E}">
        <p14:creationId xmlns:p14="http://schemas.microsoft.com/office/powerpoint/2010/main" val="34015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CA661-DFCE-D615-B365-12B32980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Контакти гурту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33725-16E3-F86E-B203-CB65FB35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Замовлення концертів</a:t>
            </a:r>
            <a:br>
              <a:rPr lang="uk-UA" dirty="0"/>
            </a:b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  <a:hlinkClick r:id="rId2" tooltip="Замовлення концертiв"/>
              </a:rPr>
              <a:t>booking@okeanelzy.com</a:t>
            </a:r>
            <a:br>
              <a:rPr lang="uk-UA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br>
              <a:rPr lang="uk-UA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uk-UA" b="0" i="0" u="none" strike="noStrik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uk-UA" dirty="0">
                <a:solidFill>
                  <a:srgbClr val="333333"/>
                </a:solidFill>
                <a:latin typeface="Roboto" panose="02000000000000000000" pitchFamily="2" charset="0"/>
              </a:rPr>
              <a:t>Вільна пошта</a:t>
            </a:r>
            <a:br>
              <a:rPr lang="uk-UA" dirty="0">
                <a:solidFill>
                  <a:srgbClr val="333333"/>
                </a:solidFill>
                <a:latin typeface="Roboto" panose="02000000000000000000" pitchFamily="2" charset="0"/>
              </a:rPr>
            </a:b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  <a:hlinkClick r:id="rId3" tooltip="Пишіть нам"/>
              </a:rPr>
              <a:t>pr@okeanelzy.com</a:t>
            </a:r>
            <a:endParaRPr lang="uk-UA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DD3728-FB38-0DA5-663F-81F3D925C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85" y="1686169"/>
            <a:ext cx="4929827" cy="3266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894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58C13-2A2E-2F39-DE28-3DD4E480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211" y="2500010"/>
            <a:ext cx="7455746" cy="1371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uk-UA" sz="7200" dirty="0"/>
              <a:t>До побачення!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94013626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171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Roboto</vt:lpstr>
      <vt:lpstr>Wingdings 3</vt:lpstr>
      <vt:lpstr>Легкий дым</vt:lpstr>
      <vt:lpstr>Культовий рок-гурт україни «Океан Ельзи»</vt:lpstr>
      <vt:lpstr>Музиканти гурту «Океан Ельзи»</vt:lpstr>
      <vt:lpstr>2008</vt:lpstr>
      <vt:lpstr>Альбом «Міра»</vt:lpstr>
      <vt:lpstr>Альбом «Gloria»</vt:lpstr>
      <vt:lpstr>Контакти гурту</vt:lpstr>
      <vt:lpstr>До побачення!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Культовий рок-гурт україни «Океан Ельзи»</dc:title>
  <dc:creator>Panakhyd Yaroslav</dc:creator>
  <cp:lastModifiedBy>Panakhyd Yaroslav</cp:lastModifiedBy>
  <cp:revision>1</cp:revision>
  <dcterms:created xsi:type="dcterms:W3CDTF">2023-05-15T08:40:46Z</dcterms:created>
  <dcterms:modified xsi:type="dcterms:W3CDTF">2023-05-15T09:54:34Z</dcterms:modified>
</cp:coreProperties>
</file>