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63ADC-DC4B-B3C3-06D1-D9C321BA8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79EF7A-D523-3042-57CA-78958EEE3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6CE2C3-C00C-F17C-835D-22BD41F3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962959-87DA-2140-5787-A0415D6C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1F7FE-E8B8-5D1A-36D3-8EA581F9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83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7A5E3-A484-FE8C-1090-692D1DBA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A11B74-3153-D40D-E2FF-78D74357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91B88-9A1B-4B20-A98E-CE55C57B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2F1C8-F6D1-417B-24F2-03C4C603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D584C-DF61-2789-9FC3-51AD0EA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53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095E0F-A56D-0243-1EDE-4ED12A045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1EB827-9437-9628-F4E4-CC8CD7E4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62787-1928-7ECA-9636-4673EB94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CFE518-685E-2ADC-84F9-6004B3C5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18018-F9A8-3967-8288-5A46DBBF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72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961E4-63E0-BC27-2DFB-0CFEE88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5025A-EB36-1A98-5AC8-92E456B6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D78C49-C527-F61F-0837-C777A2AB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9B73E2-945D-F8C2-4BA0-46801D48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8D0B51-E829-9C5F-C652-B97ED592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28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88ADF-3D13-EBAD-1333-33B61E7C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41397-75A8-983A-5BAF-6FDD851BF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FF576-CDDD-1564-D914-FD971FD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D7C94-73E6-B4E4-8DA2-EC325001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D5F7D3-D5EB-1263-4E68-34BFBA74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0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9154A-F58B-C21E-CEB0-9AC35455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29883-92C6-1FC6-73FB-C3A9CFD0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B0091E-46B1-5B5A-8DCB-B6104C45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B07DA-7207-483C-762E-6DB0E4C0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D36B08-3C30-B760-BEB0-20538758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13EBA-4854-2111-62B6-CFC5FD1D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18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88AD9-703F-6C80-C77D-A3129F40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BDA25B-299B-7B36-18AE-C25993CE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529592-E74C-926F-81D0-18ADC8FD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B13DD4-0415-A092-E094-2998581B9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272482-7E00-58F2-F332-9EE4F91B8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3AE238-7C79-BC2F-8EB4-B5F9D2B6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F3F620-DED4-E717-37DD-D05F245D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92D74E-DE13-4358-D1F3-379637CB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29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C8959-9A71-E46E-06A0-9CC6E75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43ACB4-39C1-B1C5-E5C5-471E2BAD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E8E6C3-BD81-5CDF-E78B-5DC9F3C8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DED4EB-CDFC-571C-B378-1DBE7DF1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58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C28225-C19C-C340-F94B-97B44485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00F1A5-47B7-26D1-645C-DB3BD9FD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7B655-8A5C-EDFA-26BB-F4E54452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01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8DD3C-BB31-B47B-A260-6BB44E51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5AD5F-1847-BEB8-F6C6-AE781268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B72BC4-AE40-58C5-F89D-24190A5BC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E4C311-F7DB-8EAB-ABC3-384B20AF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C0C552-8AA4-E098-5D02-4188884E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2E1C0E-95D9-9F94-EBC7-D19E48DF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12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798BF-C0F8-5E59-D969-B4E91186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A02172-F296-7421-1EAD-25A8FE69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12B930-B1DB-8AC8-B539-1E67453E4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D35719-85C9-883B-3C64-08565E64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9C2DB-15DC-431B-6F99-E2931847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18754A-C32E-4299-A71D-8F5CF6BE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2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DD148-7D60-2E19-C88B-CB506E19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B68EA6-F1EB-20D9-1F83-05483F8F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783A3A-3927-6924-8B07-1B3D3624B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57F7-E7AF-4A46-9770-1CDACD979560}" type="datetimeFigureOut">
              <a:rPr lang="ru-RU" smtClean="0"/>
              <a:t>15.05.2023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C096C-343D-18A4-4C53-148952D1D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C388CC-0677-7C53-126E-8D70AC8DF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16950-0A0A-4357-8364-8F867DC7C5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8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9.jp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4.jpg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56ED7-AFA9-24C8-841E-839667D21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«Тест на знання архітектурних пам’яток України»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6595BC-74E4-F52D-5B3C-08BA9A563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Автор: Панахид Ярослав</a:t>
            </a:r>
            <a:endParaRPr lang="ru-RU" dirty="0"/>
          </a:p>
        </p:txBody>
      </p:sp>
      <p:sp>
        <p:nvSpPr>
          <p:cNvPr id="6" name="Стрелка: вправо 5">
            <a:hlinkClick r:id="rId2" action="ppaction://hlinksldjump"/>
            <a:extLst>
              <a:ext uri="{FF2B5EF4-FFF2-40B4-BE49-F238E27FC236}">
                <a16:creationId xmlns:a16="http://schemas.microsoft.com/office/drawing/2014/main" id="{17F21D81-D827-B8A1-3AD0-F70001B37FA9}"/>
              </a:ext>
            </a:extLst>
          </p:cNvPr>
          <p:cNvSpPr/>
          <p:nvPr/>
        </p:nvSpPr>
        <p:spPr>
          <a:xfrm>
            <a:off x="5606796" y="462063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3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3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4) На якому малюнку зображений Костел Святого Марка?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7F9AFBA6-33B0-21AF-4DBE-585AA76C5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363980"/>
            <a:ext cx="3088640" cy="2316480"/>
          </a:xfrm>
          <a:prstGeom prst="rect">
            <a:avLst/>
          </a:prstGeom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FC39AE-E1AB-6FD6-4FC7-BFC7CD736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1363980"/>
            <a:ext cx="3482493" cy="2316480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E229AC-F635-793C-E25A-78866893D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4094162"/>
            <a:ext cx="3637280" cy="2419441"/>
          </a:xfrm>
          <a:prstGeom prst="rect">
            <a:avLst/>
          </a:prstGeom>
        </p:spPr>
      </p:pic>
      <p:pic>
        <p:nvPicPr>
          <p:cNvPr id="16" name="Рисунок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59AEC7-367C-124B-B581-620E77E2A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4435292"/>
            <a:ext cx="3891280" cy="17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9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6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5) На якому малюнку зображений Монастир Різдва Богородиці?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0D83EA64-FC6F-2A4F-0ED2-EF57D4B9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0" y="1242061"/>
            <a:ext cx="3413760" cy="2560320"/>
          </a:xfrm>
          <a:prstGeom prst="rect">
            <a:avLst/>
          </a:prstGeom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3541B8-7780-B0B3-BD46-9318FF9CF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1242061"/>
            <a:ext cx="3512821" cy="2577114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ACAEBB-7A13-ACEB-56F5-0C2BF4039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4013178"/>
            <a:ext cx="3512821" cy="2336654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B51460-BB20-A79D-20B2-BD1B3F624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0" y="4013178"/>
            <a:ext cx="3637280" cy="24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8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6) На якому малюнку зображений Бережанський замок?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84450D62-6ECF-5926-43D3-E6D131BB8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4054157"/>
            <a:ext cx="3556000" cy="2365375"/>
          </a:xfrm>
          <a:prstGeom prst="rect">
            <a:avLst/>
          </a:prstGeom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911767-147D-7D7A-F706-AD1DFC097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1315720"/>
            <a:ext cx="3271520" cy="2453640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E456B9-B42C-B76F-63EE-8395D276A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1" y="1343347"/>
            <a:ext cx="3636010" cy="2426013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605E7E-A9DF-8560-8817-41CE72612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21" y="4001585"/>
            <a:ext cx="3636010" cy="24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4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1B1DE-3C12-C7C6-A8D3-2DCCD1A5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Інструкція з виконання тесту: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63D97-A224-7193-063D-F2D9D5D8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3422"/>
          </a:xfrm>
        </p:spPr>
        <p:txBody>
          <a:bodyPr/>
          <a:lstStyle/>
          <a:p>
            <a:r>
              <a:rPr lang="uk-UA" dirty="0"/>
              <a:t>Прочитайте уважно питання</a:t>
            </a:r>
          </a:p>
          <a:p>
            <a:r>
              <a:rPr lang="uk-UA" dirty="0"/>
              <a:t>Підведіть курсор миші до правильного, на ваш погляд, варіанту відповіді</a:t>
            </a:r>
          </a:p>
          <a:p>
            <a:r>
              <a:rPr lang="uk-UA" dirty="0"/>
              <a:t>Підтвердіть обрану вами відповідь клацанням миші</a:t>
            </a:r>
          </a:p>
          <a:p>
            <a:r>
              <a:rPr lang="uk-UA" dirty="0"/>
              <a:t>У разі правильного вибору переходьте до наступного питання</a:t>
            </a:r>
          </a:p>
          <a:p>
            <a:r>
              <a:rPr lang="uk-UA" dirty="0"/>
              <a:t>Якщо ваша відповідь неправильна, поверніться до попереднього питання і спробуйте відповісти ще раз</a:t>
            </a:r>
          </a:p>
          <a:p>
            <a:r>
              <a:rPr lang="uk-UA" dirty="0"/>
              <a:t>Дякую за увагу!</a:t>
            </a:r>
            <a:endParaRPr lang="ru-RU" dirty="0"/>
          </a:p>
        </p:txBody>
      </p:sp>
      <p:sp>
        <p:nvSpPr>
          <p:cNvPr id="4" name="Стрелка: вправо 3">
            <a:hlinkClick r:id="rId2" action="ppaction://hlinksldjump"/>
            <a:extLst>
              <a:ext uri="{FF2B5EF4-FFF2-40B4-BE49-F238E27FC236}">
                <a16:creationId xmlns:a16="http://schemas.microsoft.com/office/drawing/2014/main" id="{A7A87D87-20B3-3B65-9549-A4729CACEDED}"/>
              </a:ext>
            </a:extLst>
          </p:cNvPr>
          <p:cNvSpPr/>
          <p:nvPr/>
        </p:nvSpPr>
        <p:spPr>
          <a:xfrm>
            <a:off x="10375392" y="6008243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040ABF6-B56D-0402-5A04-B92829E0547E}"/>
              </a:ext>
            </a:extLst>
          </p:cNvPr>
          <p:cNvSpPr/>
          <p:nvPr/>
        </p:nvSpPr>
        <p:spPr>
          <a:xfrm rot="10800000">
            <a:off x="838200" y="6008243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7) На якому малюнку зображений Червоноградський замок?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474EFF55-5E45-D9E5-6995-C2E967236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3852933"/>
            <a:ext cx="3222836" cy="2417127"/>
          </a:xfrm>
          <a:prstGeom prst="rect">
            <a:avLst/>
          </a:prstGeom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F88791-255C-8276-215D-DD7333E61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1397953"/>
            <a:ext cx="3322320" cy="2216714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531031-E4DD-5272-F7C8-D4D1EDB01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1397953"/>
            <a:ext cx="2956560" cy="2217420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6AD61B-8864-F164-9DF6-F2DC1E43F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0" y="3869849"/>
            <a:ext cx="3613150" cy="24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3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8) На якому малюнку зображений Успенський костел?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921F19FF-6661-6438-1D9F-679A46FF0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0" y="1542143"/>
            <a:ext cx="4226560" cy="1886857"/>
          </a:xfrm>
          <a:prstGeom prst="rect">
            <a:avLst/>
          </a:prstGeom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9EB0EF-68F8-F81C-BFBE-6462EF9D1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40" y="1542143"/>
            <a:ext cx="3048000" cy="2286000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D9AADC-F461-3BA7-BE4C-00DF64E15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0" y="3749039"/>
            <a:ext cx="3815080" cy="2798861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CFEA80-FF52-B11A-FD98-CE883E91A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58" y="4135216"/>
            <a:ext cx="3627122" cy="24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92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9) На якому малюнку зображений Замок Острозьких?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4CC8431A-2E8C-B407-F5C4-2A3F66856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1484630"/>
            <a:ext cx="5232400" cy="2398183"/>
          </a:xfrm>
          <a:prstGeom prst="rect">
            <a:avLst/>
          </a:prstGeom>
        </p:spPr>
      </p:pic>
      <p:pic>
        <p:nvPicPr>
          <p:cNvPr id="6" name="Рисунок 5">
            <a:hlinkClick r:id="rId4" action="ppaction://hlinksldjump"/>
            <a:extLst>
              <a:ext uri="{FF2B5EF4-FFF2-40B4-BE49-F238E27FC236}">
                <a16:creationId xmlns:a16="http://schemas.microsoft.com/office/drawing/2014/main" id="{8007D45C-134F-AA5A-97F8-8D3EF123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1551229"/>
            <a:ext cx="3505200" cy="2331584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653DAC-1323-92C9-E74B-927FA1B66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20" y="4252277"/>
            <a:ext cx="2989580" cy="2242185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906146-BB4A-9425-49E4-66C1CA302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0" y="4214558"/>
            <a:ext cx="3450590" cy="22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5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1) На якому малюнку зображений палац </a:t>
            </a:r>
            <a:r>
              <a:rPr lang="uk-UA" sz="2400" dirty="0" err="1"/>
              <a:t>Терещинків</a:t>
            </a:r>
            <a:r>
              <a:rPr lang="uk-UA" sz="2400" dirty="0"/>
              <a:t>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7" name="Рисунок 6">
            <a:hlinkClick r:id="rId2" action="ppaction://hlinksldjump"/>
            <a:extLst>
              <a:ext uri="{FF2B5EF4-FFF2-40B4-BE49-F238E27FC236}">
                <a16:creationId xmlns:a16="http://schemas.microsoft.com/office/drawing/2014/main" id="{BCCEEABF-BAEB-EEC5-B235-1A83C64B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9" y="3785985"/>
            <a:ext cx="3881741" cy="2589970"/>
          </a:xfrm>
          <a:prstGeom prst="rect">
            <a:avLst/>
          </a:prstGeom>
        </p:spPr>
      </p:pic>
      <p:pic>
        <p:nvPicPr>
          <p:cNvPr id="9" name="Рисунок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5A2796-E810-B366-180C-682EEA5D5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45" y="3641904"/>
            <a:ext cx="3385632" cy="2539224"/>
          </a:xfrm>
          <a:prstGeom prst="rect">
            <a:avLst/>
          </a:prstGeom>
        </p:spPr>
      </p:pic>
      <p:pic>
        <p:nvPicPr>
          <p:cNvPr id="11" name="Рисунок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9289FA-8AEF-8E93-8B7B-2C9F43A7D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0" y="1337263"/>
            <a:ext cx="4685491" cy="2091737"/>
          </a:xfrm>
          <a:prstGeom prst="rect">
            <a:avLst/>
          </a:prstGeom>
        </p:spPr>
      </p:pic>
      <p:pic>
        <p:nvPicPr>
          <p:cNvPr id="13" name="Рисунок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F3DCCD-3F0A-B6A1-F1E9-23C4396B5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45" y="1300162"/>
            <a:ext cx="3144626" cy="20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10) На якому малюнку зображений </a:t>
            </a:r>
            <a:r>
              <a:rPr lang="ru-RU" sz="2400" dirty="0"/>
              <a:t>Костел </a:t>
            </a:r>
            <a:r>
              <a:rPr lang="ru-RU" sz="2400" dirty="0" err="1"/>
              <a:t>Воздвиження</a:t>
            </a:r>
            <a:r>
              <a:rPr lang="ru-RU" sz="2400" dirty="0"/>
              <a:t> та святого </a:t>
            </a:r>
            <a:r>
              <a:rPr lang="ru-RU" sz="2400" dirty="0" err="1"/>
              <a:t>Йосипа</a:t>
            </a:r>
            <a:r>
              <a:rPr lang="uk-UA" sz="2400" dirty="0"/>
              <a:t>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4EE2C48B-153C-0D2E-78A5-3065D8BB0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80" y="1368698"/>
            <a:ext cx="3779520" cy="2514056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51A78D-DC1F-3B1A-AEB4-F18DA37D8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68698"/>
            <a:ext cx="3495040" cy="2564069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FFA617-4552-8175-DF2E-524F1B190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4168049"/>
            <a:ext cx="3495040" cy="2324826"/>
          </a:xfrm>
          <a:prstGeom prst="rect">
            <a:avLst/>
          </a:prstGeom>
        </p:spPr>
      </p:pic>
      <p:pic>
        <p:nvPicPr>
          <p:cNvPr id="16" name="Рисунок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75519-C5A1-9FB8-4201-1782DEC32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299947"/>
            <a:ext cx="3606800" cy="20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0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11) На якому малюнку зображений </a:t>
            </a:r>
            <a:r>
              <a:rPr lang="uk-UA" sz="2400" dirty="0" err="1"/>
              <a:t>Поморянський</a:t>
            </a:r>
            <a:r>
              <a:rPr lang="uk-UA" sz="2400" dirty="0"/>
              <a:t> замок-палац?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62A44C98-EA71-D12C-A5FB-BA470CC0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1" y="1309530"/>
            <a:ext cx="3947160" cy="2625567"/>
          </a:xfrm>
          <a:prstGeom prst="rect">
            <a:avLst/>
          </a:prstGeom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F7849D-8DB8-CA90-A1FC-5836C1380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1309530"/>
            <a:ext cx="3500756" cy="2625567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470965-3E83-92C6-F0C6-A697CF8D7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1" y="4144307"/>
            <a:ext cx="3738880" cy="2487023"/>
          </a:xfrm>
          <a:prstGeom prst="rect">
            <a:avLst/>
          </a:prstGeom>
        </p:spPr>
      </p:pic>
      <p:pic>
        <p:nvPicPr>
          <p:cNvPr id="16" name="Рисунок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913DAD-1AFD-5EBA-59CE-F3F12EECE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4144307"/>
            <a:ext cx="3596640" cy="23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1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12) На якому малюнку зображений </a:t>
            </a:r>
            <a:r>
              <a:rPr lang="uk-UA" sz="2400" dirty="0" err="1"/>
              <a:t>Шпіхлер</a:t>
            </a:r>
            <a:r>
              <a:rPr lang="uk-UA" sz="2400" dirty="0"/>
              <a:t>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B1D6D91C-C9D8-864A-28E3-10127580D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4058506"/>
            <a:ext cx="4104640" cy="2345508"/>
          </a:xfrm>
          <a:prstGeom prst="rect">
            <a:avLst/>
          </a:prstGeom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60661B-AE91-193B-DF8A-31EEF0B5E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40" y="1385571"/>
            <a:ext cx="3200400" cy="2400300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D47AF1-10D9-1119-A70A-B0A847121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1385571"/>
            <a:ext cx="3200400" cy="2400300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9B6CF4-C343-EA74-610E-9E36490DC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3981580"/>
            <a:ext cx="3406836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5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24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9F647-05E9-240A-D791-EBF3A287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3576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Тест завершено! Дякую за увагу!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8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5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3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2) На якому малюнку зображений собор Святого Миколая?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62BDA7FC-AB5E-0B52-C63B-DBD55018A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59" y="1460509"/>
            <a:ext cx="3184188" cy="2336019"/>
          </a:xfrm>
          <a:prstGeom prst="rect">
            <a:avLst/>
          </a:prstGeom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A81397-054D-05E5-B168-9BC87D602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7425"/>
            <a:ext cx="5172391" cy="2309103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71D215-BC9F-29E0-519B-4D9D677E1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5" y="4154865"/>
            <a:ext cx="3515317" cy="2338313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510FA4-42B6-B482-29A2-EB4CF1D37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56" y="4176180"/>
            <a:ext cx="3183797" cy="23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0C67-87F1-8B52-DFA2-0428872B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Неправильно! </a:t>
            </a:r>
            <a:br>
              <a:rPr lang="uk-UA" dirty="0">
                <a:latin typeface="Bahnschrift Condensed" panose="020B0502040204020203" pitchFamily="34" charset="0"/>
              </a:rPr>
            </a:br>
            <a:r>
              <a:rPr lang="uk-UA" dirty="0">
                <a:latin typeface="Bahnschrift Condensed" panose="020B0502040204020203" pitchFamily="34" charset="0"/>
              </a:rPr>
              <a:t>Спробуй ще раз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11060E-533F-D283-4099-E963D8218872}"/>
              </a:ext>
            </a:extLst>
          </p:cNvPr>
          <p:cNvSpPr/>
          <p:nvPr/>
        </p:nvSpPr>
        <p:spPr>
          <a:xfrm rot="10800000">
            <a:off x="5516880" y="400304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7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B04C9-32C6-37BF-7139-0D05666C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uk-UA" dirty="0">
                <a:latin typeface="Bahnschrift Condensed" panose="020B0502040204020203" pitchFamily="34" charset="0"/>
              </a:rPr>
              <a:t>Це правильна відповідь!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4" name="Стрелка: вправо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11BE5-2A69-180D-9F97-87ED4E606488}"/>
              </a:ext>
            </a:extLst>
          </p:cNvPr>
          <p:cNvSpPr/>
          <p:nvPr/>
        </p:nvSpPr>
        <p:spPr>
          <a:xfrm>
            <a:off x="5606796" y="3849465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3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B2563-A664-0BDC-B627-8FD352D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dirty="0"/>
              <a:t>3) На якому малюнку зображений Палацовий комплекс князів </a:t>
            </a:r>
            <a:r>
              <a:rPr lang="uk-UA" sz="2400" dirty="0" err="1"/>
              <a:t>Сангушко</a:t>
            </a:r>
            <a:r>
              <a:rPr lang="uk-UA" sz="2400" dirty="0"/>
              <a:t>?</a:t>
            </a:r>
            <a:br>
              <a:rPr lang="uk-UA" sz="2400" dirty="0"/>
            </a:br>
            <a:endParaRPr lang="ru-RU" sz="2400" dirty="0"/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633DC902-8282-A455-6110-A5FC3321A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60" y="1533843"/>
            <a:ext cx="3403600" cy="2264002"/>
          </a:xfrm>
          <a:prstGeom prst="rect">
            <a:avLst/>
          </a:prstGeom>
        </p:spPr>
      </p:pic>
      <p:pic>
        <p:nvPicPr>
          <p:cNvPr id="6" name="Рисунок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FBCA25-9793-767A-8F6B-E3E69ACA4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533843"/>
            <a:ext cx="3403600" cy="2264002"/>
          </a:xfrm>
          <a:prstGeom prst="rect">
            <a:avLst/>
          </a:prstGeom>
        </p:spPr>
      </p:pic>
      <p:pic>
        <p:nvPicPr>
          <p:cNvPr id="10" name="Рисунок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8E7828-34D0-E1A6-70F2-4710A282B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9" y="4038613"/>
            <a:ext cx="3272349" cy="2454262"/>
          </a:xfrm>
          <a:prstGeom prst="rect">
            <a:avLst/>
          </a:prstGeom>
        </p:spPr>
      </p:pic>
      <p:pic>
        <p:nvPicPr>
          <p:cNvPr id="14" name="Рисунок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BF1B9A-9EAD-EE72-755A-3C4B321A9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50" y="4038613"/>
            <a:ext cx="3690620" cy="24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318</Words>
  <Application>Microsoft Office PowerPoint</Application>
  <PresentationFormat>Широкоэкранный</PresentationFormat>
  <Paragraphs>46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Bahnschrift Condensed</vt:lpstr>
      <vt:lpstr>Calibri</vt:lpstr>
      <vt:lpstr>Calibri Light</vt:lpstr>
      <vt:lpstr>Тема Office</vt:lpstr>
      <vt:lpstr>«Тест на знання архітектурних пам’яток України»</vt:lpstr>
      <vt:lpstr>Інструкція з виконання тесту:</vt:lpstr>
      <vt:lpstr>1) На якому малюнку зображений палац Терещинків? </vt:lpstr>
      <vt:lpstr>Неправильно!  Спробуй ще раз</vt:lpstr>
      <vt:lpstr>Це правильна відповідь!</vt:lpstr>
      <vt:lpstr>2) На якому малюнку зображений собор Святого Миколая? </vt:lpstr>
      <vt:lpstr>Неправильно!  Спробуй ще раз</vt:lpstr>
      <vt:lpstr>Це правильна відповідь!</vt:lpstr>
      <vt:lpstr>3) На якому малюнку зображений Палацовий комплекс князів Сангушко? </vt:lpstr>
      <vt:lpstr>Неправильно!  Спробуй ще раз</vt:lpstr>
      <vt:lpstr>Це правильна відповідь!</vt:lpstr>
      <vt:lpstr>4) На якому малюнку зображений Костел Святого Марка? </vt:lpstr>
      <vt:lpstr>Неправильно!  Спробуй ще раз</vt:lpstr>
      <vt:lpstr>Це правильна відповідь!</vt:lpstr>
      <vt:lpstr>5) На якому малюнку зображений Монастир Різдва Богородиці? </vt:lpstr>
      <vt:lpstr>Неправильно!  Спробуй ще раз</vt:lpstr>
      <vt:lpstr>Це правильна відповідь!</vt:lpstr>
      <vt:lpstr>6) На якому малюнку зображений Бережанський замок? </vt:lpstr>
      <vt:lpstr>Неправильно!  Спробуй ще раз</vt:lpstr>
      <vt:lpstr>Це правильна відповідь!</vt:lpstr>
      <vt:lpstr>7) На якому малюнку зображений Червоноградський замок? </vt:lpstr>
      <vt:lpstr>Неправильно!  Спробуй ще раз</vt:lpstr>
      <vt:lpstr>Це правильна відповідь!</vt:lpstr>
      <vt:lpstr>8) На якому малюнку зображений Успенський костел? </vt:lpstr>
      <vt:lpstr>Неправильно!  Спробуй ще раз</vt:lpstr>
      <vt:lpstr>Це правильна відповідь!</vt:lpstr>
      <vt:lpstr>9) На якому малюнку зображений Замок Острозьких? </vt:lpstr>
      <vt:lpstr>Неправильно!  Спробуй ще раз</vt:lpstr>
      <vt:lpstr>Це правильна відповідь!</vt:lpstr>
      <vt:lpstr>10) На якому малюнку зображений Костел Воздвиження та святого Йосипа? </vt:lpstr>
      <vt:lpstr>Неправильно!  Спробуй ще раз</vt:lpstr>
      <vt:lpstr>Це правильна відповідь!</vt:lpstr>
      <vt:lpstr>11) На якому малюнку зображений Поморянський замок-палац? </vt:lpstr>
      <vt:lpstr>Неправильно!  Спробуй ще раз</vt:lpstr>
      <vt:lpstr>Це правильна відповідь!</vt:lpstr>
      <vt:lpstr>12) На якому малюнку зображений Шпіхлер? </vt:lpstr>
      <vt:lpstr>Неправильно!  Спробуй ще раз</vt:lpstr>
      <vt:lpstr>Це правильна відповідь!</vt:lpstr>
      <vt:lpstr>Тест завершено! 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«Тест на знання архітектурних пам’яток України»</dc:title>
  <dc:creator>Panakhyd Yaroslav</dc:creator>
  <cp:lastModifiedBy>Panakhyd Yaroslav</cp:lastModifiedBy>
  <cp:revision>2</cp:revision>
  <dcterms:created xsi:type="dcterms:W3CDTF">2023-05-15T10:04:10Z</dcterms:created>
  <dcterms:modified xsi:type="dcterms:W3CDTF">2023-05-15T11:06:32Z</dcterms:modified>
</cp:coreProperties>
</file>