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ADC85-552A-96F7-DB59-E9E2AB8AA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5C0F6-9911-8426-BC38-47F36ECBD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9F8CA-F92C-9045-95B7-3E7D0A1A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6C73EA-83FA-C771-AAA0-6A5587C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99254-F493-033D-664D-EF5B5225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8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315D9-EEBE-B79A-76CB-52A8D81B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D572A-8E2D-28D5-8D7A-4DE33DD6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3F963-1C03-FACF-2F44-98C925A7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6C59A-F456-9BBD-2BEB-F33CC94D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B41DA-A2DC-375A-815E-7CEBE213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E871E5-B952-2504-4AD4-7C74C5430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A612C-41AF-D2EE-1375-BCDC04D7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50AF69-C021-5695-1ADE-245F0EEC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0554C-8E04-8E2A-4C8A-0B2D2834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AEEE4-ED7D-D8A5-CF3C-FED25FAF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91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9F3AD-F2D0-0471-2758-4B348B3F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17AC8-AC91-81D5-77F0-A7241DC1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25438-D7A5-4E1F-634F-DA6909C9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3D506-7FDF-C510-9248-F589A635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EE7F29-1452-3EDF-0CB0-61164B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51BBC-1BD0-3DBD-6219-6B917A70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EAD9D-5F4E-F663-2EC8-C24DDC63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84F6D-D65C-6B79-A4CF-9FB52418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0617B-DF7C-D7E7-7D0D-64F7B73C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322FA-88DB-8070-28F3-A1B2251E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2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F0CCE-645C-B5C4-531B-0D4E8C9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C9E97-32C5-2FD1-C8A7-514B281D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1911B-64CC-B30D-AD32-EB853F1E6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59FE2E-E7A3-ACEB-20DA-2297A9A7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89BE38-4548-C7BE-C431-27589BB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EB5F40-F4C8-71AE-81B2-00127242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5F4E5-6194-F9BC-A3EC-7BDF59BB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7FA7CF-B37E-6B18-1F3A-DBA97666B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8DE4D8-7FB1-F8F5-C322-06D0A20A2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ADFF90-E27A-9E31-7E85-D60E2A68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271AF9-5BB1-143F-98DB-9FE641E00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7F300D-E300-9501-205D-23AFF577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E434B7-917B-F343-0699-2F1D8D7A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59C0F5-EA96-5239-7D59-3EBA2280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56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1B6CA-AABB-B95E-2702-AD03FF8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B7B2F8-9905-FD88-C913-87C8003C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B90D90-09AC-E7D3-F254-ABEB3BE7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B7554-F420-FE1D-13B5-24BE09F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0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C9233-9AD3-69EB-F4BD-79070991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AD124E-7903-F3C4-C2EF-96EAB60F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9CC3E-62DD-7E4A-489C-801A5497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79911-868C-3273-F6F3-441A9C1E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832EA-4854-0CEC-D300-8C17A724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B11584-D477-53EB-C422-3E0AA583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E7146-1809-2A4F-C561-AA55E127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ABF5BA-EB34-90F4-6E66-FC691866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A6FA5-53EE-A2E0-A972-8B2A7866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62919-D330-8B5D-2BC6-DB6A832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8BD0D6-1849-F68B-1119-D1BB6AC93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B12C84-A47E-E724-F02F-E3E57519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8E1DE-86E4-545D-37E7-A6380BB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55C9E5-EC73-9FEF-C6F2-E56CE68E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212B6B-C00E-AFFB-56F0-E957C689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6B4E9-7E8A-FDDE-8409-9BEF7163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E65E4D-DA0B-AFBA-9F9B-FEA6A518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8040C-639D-D5DF-1420-67ED8C3DB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62AB-F7C0-4DCE-B23B-8E1C4245E7B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4307C-0AD0-9209-16E0-F51781B02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FDDB0-6D40-B5F7-DF19-E2CA5042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0FDC-59B4-4FC2-B967-1E26BE66A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2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61B15-7CD6-51AB-FBFE-29C434A50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849A3D-BD26-2F37-DC32-D98DB23CD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38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4E158E2-0D3F-3F4F-1B10-A8E2547A8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612">
            <a:off x="12070975" y="1439207"/>
            <a:ext cx="4572000" cy="2571750"/>
          </a:xfrm>
        </p:spPr>
      </p:pic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18897D9-92D4-C294-C509-17C4BB532F66}"/>
              </a:ext>
            </a:extLst>
          </p:cNvPr>
          <p:cNvSpPr/>
          <p:nvPr/>
        </p:nvSpPr>
        <p:spPr>
          <a:xfrm>
            <a:off x="62023" y="3101007"/>
            <a:ext cx="12067954" cy="409877"/>
          </a:xfrm>
          <a:custGeom>
            <a:avLst/>
            <a:gdLst>
              <a:gd name="connsiteX0" fmla="*/ 0 w 12067954"/>
              <a:gd name="connsiteY0" fmla="*/ 409876 h 409876"/>
              <a:gd name="connsiteX1" fmla="*/ 5911703 w 12067954"/>
              <a:gd name="connsiteY1" fmla="*/ 5839 h 409876"/>
              <a:gd name="connsiteX2" fmla="*/ 12067954 w 12067954"/>
              <a:gd name="connsiteY2" fmla="*/ 207858 h 40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7954" h="409876">
                <a:moveTo>
                  <a:pt x="0" y="409876"/>
                </a:moveTo>
                <a:cubicBezTo>
                  <a:pt x="1950189" y="224692"/>
                  <a:pt x="3900378" y="39509"/>
                  <a:pt x="5911703" y="5839"/>
                </a:cubicBezTo>
                <a:cubicBezTo>
                  <a:pt x="7923028" y="-27831"/>
                  <a:pt x="9995491" y="90013"/>
                  <a:pt x="12067954" y="207858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B4F4C3F9-43B4-FEA1-E872-D9486E6ECD89}"/>
              </a:ext>
            </a:extLst>
          </p:cNvPr>
          <p:cNvSpPr/>
          <p:nvPr/>
        </p:nvSpPr>
        <p:spPr>
          <a:xfrm>
            <a:off x="62023" y="4686663"/>
            <a:ext cx="12067954" cy="409876"/>
          </a:xfrm>
          <a:custGeom>
            <a:avLst/>
            <a:gdLst>
              <a:gd name="connsiteX0" fmla="*/ 0 w 12067954"/>
              <a:gd name="connsiteY0" fmla="*/ 409876 h 409876"/>
              <a:gd name="connsiteX1" fmla="*/ 5911703 w 12067954"/>
              <a:gd name="connsiteY1" fmla="*/ 5839 h 409876"/>
              <a:gd name="connsiteX2" fmla="*/ 12067954 w 12067954"/>
              <a:gd name="connsiteY2" fmla="*/ 207858 h 40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7954" h="409876">
                <a:moveTo>
                  <a:pt x="0" y="409876"/>
                </a:moveTo>
                <a:cubicBezTo>
                  <a:pt x="1950189" y="224692"/>
                  <a:pt x="3900378" y="39509"/>
                  <a:pt x="5911703" y="5839"/>
                </a:cubicBezTo>
                <a:cubicBezTo>
                  <a:pt x="7923028" y="-27831"/>
                  <a:pt x="9995491" y="90013"/>
                  <a:pt x="12067954" y="207858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0">
        <p:dissolve/>
      </p:transition>
    </mc:Choice>
    <mc:Fallback>
      <p:transition spd="slow" advClick="0" advTm="20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C -0.025 -0.00185 -0.10559 0.00047 -0.14674 -0.00185 C -0.18724 -0.00416 -0.20937 -0.01088 -0.24505 -0.01435 C -0.28072 -0.01805 -0.30104 -0.01898 -0.3608 -0.02338 C -0.4207 -0.02777 -0.53958 -0.03819 -0.60377 -0.04097 C -0.66822 -0.04375 -0.70677 -0.0412 -0.74739 -0.03981 C -0.78815 -0.03865 -0.77903 -0.04282 -0.84843 -0.03379 C -0.94192 -0.02476 -1.11067 0.0169 -1.16289 0.02361 " pathEditMode="relative" rAng="0" ptsTypes="AAAAAAAA">
                                      <p:cBhvr>
                                        <p:cTn id="6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51" y="-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8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Рух автомобіля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Panakhyd Yaroslav</dc:creator>
  <cp:lastModifiedBy>Panakhyd Yaroslav</cp:lastModifiedBy>
  <cp:revision>1</cp:revision>
  <dcterms:created xsi:type="dcterms:W3CDTF">2023-05-16T06:49:11Z</dcterms:created>
  <dcterms:modified xsi:type="dcterms:W3CDTF">2023-05-16T07:43:03Z</dcterms:modified>
</cp:coreProperties>
</file>