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6EC87-81EF-4D7D-A0C2-1AB552002829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945AB-D84B-4850-A827-BEDA732CD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88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945AB-D84B-4850-A827-BEDA732CD3F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27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1AE6262-19DE-4B4A-8889-CE5D53DB3CB9}" type="datetimeFigureOut">
              <a:rPr lang="ru-RU" smtClean="0"/>
              <a:t>17.05.2023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9FA04A4-4281-4B5D-9DB9-E36BCB92CDE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1195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6262-19DE-4B4A-8889-CE5D53DB3CB9}" type="datetimeFigureOut">
              <a:rPr lang="ru-RU" smtClean="0"/>
              <a:t>17.05.2023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04A4-4281-4B5D-9DB9-E36BCB92CD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26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6262-19DE-4B4A-8889-CE5D53DB3CB9}" type="datetimeFigureOut">
              <a:rPr lang="ru-RU" smtClean="0"/>
              <a:t>17.05.2023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04A4-4281-4B5D-9DB9-E36BCB92CD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2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6262-19DE-4B4A-8889-CE5D53DB3CB9}" type="datetimeFigureOut">
              <a:rPr lang="ru-RU" smtClean="0"/>
              <a:t>17.05.2023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04A4-4281-4B5D-9DB9-E36BCB92CD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42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6262-19DE-4B4A-8889-CE5D53DB3CB9}" type="datetimeFigureOut">
              <a:rPr lang="ru-RU" smtClean="0"/>
              <a:t>17.05.2023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04A4-4281-4B5D-9DB9-E36BCB92CDE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8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6262-19DE-4B4A-8889-CE5D53DB3CB9}" type="datetimeFigureOut">
              <a:rPr lang="ru-RU" smtClean="0"/>
              <a:t>17.05.2023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04A4-4281-4B5D-9DB9-E36BCB92CD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73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6262-19DE-4B4A-8889-CE5D53DB3CB9}" type="datetimeFigureOut">
              <a:rPr lang="ru-RU" smtClean="0"/>
              <a:t>17.05.2023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04A4-4281-4B5D-9DB9-E36BCB92CD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646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6262-19DE-4B4A-8889-CE5D53DB3CB9}" type="datetimeFigureOut">
              <a:rPr lang="ru-RU" smtClean="0"/>
              <a:t>17.05.2023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04A4-4281-4B5D-9DB9-E36BCB92CD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008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6262-19DE-4B4A-8889-CE5D53DB3CB9}" type="datetimeFigureOut">
              <a:rPr lang="ru-RU" smtClean="0"/>
              <a:t>17.05.2023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04A4-4281-4B5D-9DB9-E36BCB92CD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365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6262-19DE-4B4A-8889-CE5D53DB3CB9}" type="datetimeFigureOut">
              <a:rPr lang="ru-RU" smtClean="0"/>
              <a:t>17.05.2023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04A4-4281-4B5D-9DB9-E36BCB92CD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1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6262-19DE-4B4A-8889-CE5D53DB3CB9}" type="datetimeFigureOut">
              <a:rPr lang="ru-RU" smtClean="0"/>
              <a:t>17.05.2023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04A4-4281-4B5D-9DB9-E36BCB92CD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62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1AE6262-19DE-4B4A-8889-CE5D53DB3CB9}" type="datetimeFigureOut">
              <a:rPr lang="ru-RU" smtClean="0"/>
              <a:t>17.05.2023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9FA04A4-4281-4B5D-9DB9-E36BCB92CD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720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7E4D4-BD1B-2528-E78C-FD6ABAF65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187" y="883920"/>
            <a:ext cx="9418320" cy="1534778"/>
          </a:xfrm>
        </p:spPr>
        <p:txBody>
          <a:bodyPr>
            <a:normAutofit/>
          </a:bodyPr>
          <a:lstStyle/>
          <a:p>
            <a:pPr algn="ctr"/>
            <a:r>
              <a:rPr lang="uk-UA" sz="5400" dirty="0"/>
              <a:t>Український співак Кузьма</a:t>
            </a:r>
            <a:endParaRPr lang="ru-RU" sz="5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64F433-4BEE-F28F-8D4A-D4055A0AE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75" y="3206206"/>
            <a:ext cx="5140649" cy="313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16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BBE04-F494-57A0-B09B-2FA7EC66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Фото Кузьми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68BACD7-778E-C67C-3612-DA74CC155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685574"/>
            <a:ext cx="3098324" cy="309832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7EAA42-62EB-8F7C-A090-77CBB81F4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173" y="284480"/>
            <a:ext cx="3435773" cy="257683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201371-7721-4133-B792-5DC3106FE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354292"/>
            <a:ext cx="3017520" cy="28770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E8C227-FDFE-8148-1F93-C69855327638}"/>
              </a:ext>
            </a:extLst>
          </p:cNvPr>
          <p:cNvSpPr txBox="1"/>
          <p:nvPr/>
        </p:nvSpPr>
        <p:spPr>
          <a:xfrm>
            <a:off x="869696" y="6231321"/>
            <a:ext cx="388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hlinkClick r:id="rId5" action="ppaction://hlinksldjump"/>
              </a:rPr>
              <a:t>Перехід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423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sh dir="r"/>
      </p:transition>
    </mc:Choice>
    <mc:Fallback>
      <p:transition spd="slow">
        <p:push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B3663-C238-BC85-6489-6715F1E2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uk-UA" dirty="0"/>
              <a:t>Біографія співака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F5AC9F-97D7-942D-2C0A-6BECAE951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8060"/>
            <a:ext cx="9692640" cy="4682077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Він народився 17 серпня 1968 у Львівській області, в містечку Новий Розділ в родині вчительки музики та інженера. Саме завдяки мамі майбутня зірка стала займатися музикою, а згодом закінчив музичну школу по класу фортепіано.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У 1983 році Кузьма почув по третій програмі польського радіо передачу "Вся ця доля", де прозвучала шотландська група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Exploited,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яка захопила його і назавжди змусила полюбити панк-музику. Тоді у нього відкрилося друге дихання і він вирішив поширювати панк серед молоді. Так з'явилася група "Ланцюгова реакція". Для репетицій групи використовувався актовий зал школи, де навчався Кузьма.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Навчався у Львівському медінституті і мав всі шанси стати стоматологом, чого дуже хотіли батьки артиста. Проте самому Андрію ця професія абсолютно не подобалася і він активно продовжував займатися музикою.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Вже через рік Кузьма познайомився з Володимиром Шкондою, з яким мав подібні смаки. Спочатку вони тільки слухали музику, а пізніше стали її грати. Володя був гітаристом, Кузьма грав на піаніно. Цю групу Кузьма вважає першим етапом появи "Скрябіна".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У 1987 році він написав пісні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Lucky Now, Brother,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Да то уже есть.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Точкою відліку для гурту "Скрябін" стало прийняте 29 червня 1989 спільне рішення учасників групи записати композицію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Feel the Pain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та її україномовний варіант - Чуєш Біль.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Історія життя Кузьми в подальшому була тісно пов'язана з групою "Скрябін". У 2000 році Кузьма став ведучим власного хіт-параду "Гаряча сімка", який проіснував до 2002 року. У 2006 році Кузьменко проявив себе як талановитий письменник після видання його власної книги-автобіографії "Я, Побєда і Берлін". Вона мала шалену популярність, кілька разів перевидавалася.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У 2008 році створив групу "Пающіє труси".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У 2009 році став першим учителем групи DZIDZIO.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У Кузьми залишилася дружина Світлана, художниця за фахом. З нею артист одружився у 1994 році. У 1997 році у них народилася донька Марія-Барбара.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042D89-DDA9-8222-5A32-A5E2221F6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561" y="146396"/>
            <a:ext cx="1869409" cy="11791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3130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sh/>
      </p:transition>
    </mc:Choice>
    <mc:Fallback>
      <p:transition spd="slow"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57788-2866-BAEC-F87A-3395F810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Нагороди Кузьми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E43748-519C-15F6-AD7B-4742CA91B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Звання</a:t>
            </a:r>
            <a:r>
              <a:rPr lang="ru-RU" dirty="0"/>
              <a:t> Герой </a:t>
            </a:r>
            <a:r>
              <a:rPr lang="ru-RU" dirty="0" err="1"/>
              <a:t>України</a:t>
            </a:r>
            <a:r>
              <a:rPr lang="ru-RU" dirty="0"/>
              <a:t> з </a:t>
            </a:r>
            <a:r>
              <a:rPr lang="ru-RU" dirty="0" err="1"/>
              <a:t>удостоєнням</a:t>
            </a:r>
            <a:r>
              <a:rPr lang="ru-RU" dirty="0"/>
              <a:t> ордена </a:t>
            </a:r>
            <a:r>
              <a:rPr lang="ru-RU" dirty="0" err="1"/>
              <a:t>Держави</a:t>
            </a:r>
            <a:r>
              <a:rPr lang="ru-RU" dirty="0"/>
              <a:t> (17 серпня 2020, посмертно) — за </a:t>
            </a:r>
            <a:r>
              <a:rPr lang="ru-RU" dirty="0" err="1"/>
              <a:t>визначні</a:t>
            </a:r>
            <a:r>
              <a:rPr lang="ru-RU" dirty="0"/>
              <a:t> </a:t>
            </a:r>
            <a:r>
              <a:rPr lang="ru-RU" dirty="0" err="1"/>
              <a:t>особисті</a:t>
            </a:r>
            <a:r>
              <a:rPr lang="ru-RU" dirty="0"/>
              <a:t> заслуги у </a:t>
            </a:r>
            <a:r>
              <a:rPr lang="ru-RU" dirty="0" err="1"/>
              <a:t>формуванні</a:t>
            </a:r>
            <a:r>
              <a:rPr lang="ru-RU" dirty="0"/>
              <a:t> </a:t>
            </a:r>
            <a:r>
              <a:rPr lang="ru-RU" dirty="0" err="1"/>
              <a:t>вітчизняного</a:t>
            </a:r>
            <a:r>
              <a:rPr lang="ru-RU" dirty="0"/>
              <a:t> культурного простору, </a:t>
            </a:r>
            <a:r>
              <a:rPr lang="ru-RU" dirty="0" err="1"/>
              <a:t>вагомий</a:t>
            </a:r>
            <a:r>
              <a:rPr lang="ru-RU" dirty="0"/>
              <a:t> </a:t>
            </a:r>
            <a:r>
              <a:rPr lang="ru-RU" dirty="0" err="1"/>
              <a:t>внесок</a:t>
            </a:r>
            <a:r>
              <a:rPr lang="ru-RU" dirty="0"/>
              <a:t> у </a:t>
            </a:r>
            <a:r>
              <a:rPr lang="ru-RU" dirty="0" err="1"/>
              <a:t>розвиток</a:t>
            </a:r>
            <a:r>
              <a:rPr lang="ru-RU" dirty="0"/>
              <a:t> </a:t>
            </a:r>
            <a:r>
              <a:rPr lang="ru-RU" dirty="0" err="1"/>
              <a:t>національного</a:t>
            </a:r>
            <a:r>
              <a:rPr lang="ru-RU" dirty="0"/>
              <a:t> </a:t>
            </a:r>
            <a:r>
              <a:rPr lang="ru-RU" dirty="0" err="1"/>
              <a:t>музичного</a:t>
            </a:r>
            <a:r>
              <a:rPr lang="ru-RU" dirty="0"/>
              <a:t> </a:t>
            </a:r>
            <a:r>
              <a:rPr lang="ru-RU" dirty="0" err="1"/>
              <a:t>мистецтва</a:t>
            </a:r>
            <a:r>
              <a:rPr lang="ru-RU" dirty="0"/>
              <a:t>, </a:t>
            </a:r>
            <a:r>
              <a:rPr lang="ru-RU" dirty="0" err="1"/>
              <a:t>багаторічну</a:t>
            </a:r>
            <a:r>
              <a:rPr lang="ru-RU" dirty="0"/>
              <a:t> </a:t>
            </a:r>
            <a:r>
              <a:rPr lang="ru-RU" dirty="0" err="1"/>
              <a:t>плідну</a:t>
            </a:r>
            <a:r>
              <a:rPr lang="ru-RU" dirty="0"/>
              <a:t> </a:t>
            </a:r>
            <a:r>
              <a:rPr lang="ru-RU" dirty="0" err="1"/>
              <a:t>творчу</a:t>
            </a:r>
            <a:r>
              <a:rPr lang="ru-RU" dirty="0"/>
              <a:t> та </a:t>
            </a:r>
            <a:r>
              <a:rPr lang="ru-RU" dirty="0" err="1"/>
              <a:t>громадську</a:t>
            </a:r>
            <a:r>
              <a:rPr lang="ru-RU" dirty="0"/>
              <a:t> </a:t>
            </a:r>
            <a:r>
              <a:rPr lang="ru-RU" dirty="0" err="1"/>
              <a:t>діяльність</a:t>
            </a:r>
            <a:r>
              <a:rPr lang="ru-RU" dirty="0"/>
              <a:t>.</a:t>
            </a:r>
          </a:p>
          <a:p>
            <a:r>
              <a:rPr lang="ru-RU" dirty="0"/>
              <a:t>Орден «За заслуги» І ст. (29 </a:t>
            </a:r>
            <a:r>
              <a:rPr lang="ru-RU" dirty="0" err="1"/>
              <a:t>жовтня</a:t>
            </a:r>
            <a:r>
              <a:rPr lang="ru-RU" dirty="0"/>
              <a:t> 2015, посмертно) — за </a:t>
            </a:r>
            <a:r>
              <a:rPr lang="ru-RU" dirty="0" err="1"/>
              <a:t>значний</a:t>
            </a:r>
            <a:r>
              <a:rPr lang="ru-RU" dirty="0"/>
              <a:t> </a:t>
            </a:r>
            <a:r>
              <a:rPr lang="ru-RU" dirty="0" err="1"/>
              <a:t>особистий</a:t>
            </a:r>
            <a:r>
              <a:rPr lang="ru-RU" dirty="0"/>
              <a:t> </a:t>
            </a:r>
            <a:r>
              <a:rPr lang="ru-RU" dirty="0" err="1"/>
              <a:t>внесок</a:t>
            </a:r>
            <a:r>
              <a:rPr lang="ru-RU" dirty="0"/>
              <a:t> у </a:t>
            </a:r>
            <a:r>
              <a:rPr lang="ru-RU" dirty="0" err="1"/>
              <a:t>розвиток</a:t>
            </a:r>
            <a:r>
              <a:rPr lang="ru-RU" dirty="0"/>
              <a:t> </a:t>
            </a:r>
            <a:r>
              <a:rPr lang="ru-RU" dirty="0" err="1"/>
              <a:t>національної</a:t>
            </a:r>
            <a:r>
              <a:rPr lang="ru-RU" dirty="0"/>
              <a:t> </a:t>
            </a:r>
            <a:r>
              <a:rPr lang="ru-RU" dirty="0" err="1"/>
              <a:t>культури</a:t>
            </a:r>
            <a:r>
              <a:rPr lang="ru-RU" dirty="0"/>
              <a:t>, </a:t>
            </a:r>
            <a:r>
              <a:rPr lang="ru-RU" dirty="0" err="1"/>
              <a:t>збагачення</a:t>
            </a:r>
            <a:r>
              <a:rPr lang="ru-RU" dirty="0"/>
              <a:t> </a:t>
            </a:r>
            <a:r>
              <a:rPr lang="ru-RU" dirty="0" err="1"/>
              <a:t>вітчизняного</a:t>
            </a:r>
            <a:r>
              <a:rPr lang="ru-RU" dirty="0"/>
              <a:t> </a:t>
            </a:r>
            <a:r>
              <a:rPr lang="ru-RU" dirty="0" err="1"/>
              <a:t>музичного</a:t>
            </a:r>
            <a:r>
              <a:rPr lang="ru-RU" dirty="0"/>
              <a:t> </a:t>
            </a:r>
            <a:r>
              <a:rPr lang="ru-RU" dirty="0" err="1"/>
              <a:t>мистецтва</a:t>
            </a:r>
            <a:r>
              <a:rPr lang="ru-RU" dirty="0"/>
              <a:t>, </a:t>
            </a:r>
            <a:r>
              <a:rPr lang="ru-RU" dirty="0" err="1"/>
              <a:t>багаторічну</a:t>
            </a:r>
            <a:r>
              <a:rPr lang="ru-RU" dirty="0"/>
              <a:t> </a:t>
            </a:r>
            <a:r>
              <a:rPr lang="ru-RU" dirty="0" err="1"/>
              <a:t>плідну</a:t>
            </a:r>
            <a:r>
              <a:rPr lang="ru-RU" dirty="0"/>
              <a:t> </a:t>
            </a:r>
            <a:r>
              <a:rPr lang="ru-RU" dirty="0" err="1"/>
              <a:t>творчу</a:t>
            </a:r>
            <a:r>
              <a:rPr lang="ru-RU" dirty="0"/>
              <a:t> </a:t>
            </a:r>
            <a:r>
              <a:rPr lang="ru-RU" dirty="0" err="1"/>
              <a:t>діяльність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9C10AC-0758-438B-3B4D-F3ADF6155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67" y="4379288"/>
            <a:ext cx="3370970" cy="21810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3870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sh dir="r"/>
      </p:transition>
    </mc:Choice>
    <mc:Fallback>
      <p:transition spd="slow">
        <p:push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C4F45-D240-63FE-B15A-CEF6B722E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36577"/>
            <a:ext cx="9692640" cy="1325562"/>
          </a:xfrm>
        </p:spPr>
        <p:txBody>
          <a:bodyPr/>
          <a:lstStyle/>
          <a:p>
            <a:r>
              <a:rPr lang="uk-UA" dirty="0"/>
              <a:t>Контактна інформація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8FB501-5295-D9DB-ACDC-DC6BA7D0D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06663"/>
            <a:ext cx="8595360" cy="4351337"/>
          </a:xfrm>
        </p:spPr>
        <p:txBody>
          <a:bodyPr/>
          <a:lstStyle/>
          <a:p>
            <a:r>
              <a:rPr lang="en-US" dirty="0"/>
              <a:t>https://www.instagram.com/skryabinband/</a:t>
            </a:r>
            <a:br>
              <a:rPr lang="uk-UA" dirty="0"/>
            </a:br>
            <a:endParaRPr lang="uk-UA" dirty="0"/>
          </a:p>
          <a:p>
            <a:r>
              <a:rPr lang="en-US" dirty="0"/>
              <a:t>https://www.facebook.com/kuzma.skryabin</a:t>
            </a:r>
            <a:br>
              <a:rPr lang="uk-UA" dirty="0"/>
            </a:br>
            <a:endParaRPr lang="uk-UA" dirty="0"/>
          </a:p>
          <a:p>
            <a:r>
              <a:rPr lang="en-US" dirty="0"/>
              <a:t>https://www.facebook.com/skryabinofficial</a:t>
            </a:r>
            <a:endParaRPr lang="ru-RU" dirty="0"/>
          </a:p>
        </p:txBody>
      </p:sp>
      <p:sp>
        <p:nvSpPr>
          <p:cNvPr id="4" name="Управляющая кнопка: &quot;На главную&quot;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626B7E3-4941-A4A0-23F1-9245BECD4003}"/>
              </a:ext>
            </a:extLst>
          </p:cNvPr>
          <p:cNvSpPr/>
          <p:nvPr/>
        </p:nvSpPr>
        <p:spPr>
          <a:xfrm>
            <a:off x="9362483" y="5515584"/>
            <a:ext cx="989497" cy="66148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396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sh/>
      </p:transition>
    </mc:Choice>
    <mc:Fallback>
      <p:transition spd="slow">
        <p:push/>
      </p:transition>
    </mc:Fallback>
  </mc:AlternateContent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46</TotalTime>
  <Words>452</Words>
  <Application>Microsoft Office PowerPoint</Application>
  <PresentationFormat>Широкоэкранный</PresentationFormat>
  <Paragraphs>22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Schoolbook</vt:lpstr>
      <vt:lpstr>Roboto</vt:lpstr>
      <vt:lpstr>Wingdings 2</vt:lpstr>
      <vt:lpstr>Вид</vt:lpstr>
      <vt:lpstr>Український співак Кузьма</vt:lpstr>
      <vt:lpstr>Фото Кузьми</vt:lpstr>
      <vt:lpstr>Біографія співака</vt:lpstr>
      <vt:lpstr>Нагороди Кузьми</vt:lpstr>
      <vt:lpstr>Контактна інформація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Український співак Кузьма</dc:title>
  <dc:creator>Panakhyd Yaroslav</dc:creator>
  <cp:lastModifiedBy>Panakhyd Yaroslav</cp:lastModifiedBy>
  <cp:revision>2</cp:revision>
  <dcterms:created xsi:type="dcterms:W3CDTF">2023-05-17T06:24:54Z</dcterms:created>
  <dcterms:modified xsi:type="dcterms:W3CDTF">2023-05-17T07:11:40Z</dcterms:modified>
</cp:coreProperties>
</file>