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948" y="1"/>
            <a:ext cx="673705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78" y="1104440"/>
            <a:ext cx="2219665" cy="91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47" y="2391743"/>
            <a:ext cx="2615592" cy="107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3299" y="692150"/>
            <a:ext cx="5986412" cy="5679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95124" y="4002598"/>
            <a:ext cx="403016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ru-RU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123" y="2391743"/>
            <a:ext cx="3488767" cy="149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95123" y="5909714"/>
            <a:ext cx="156018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13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259489" y="801799"/>
            <a:ext cx="6210150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Инкапсуляция как связь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259490" y="1678447"/>
            <a:ext cx="62101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Подобного рода трактовка термина «инкапсуляция» очень проста в объяснении. В данном случае, любой класс в котором есть хотя бы одна переменная и один метод который ею управляет наглядно демонстрирует этот принцип.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974428"/>
            <a:ext cx="43434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/>
          <p:nvPr/>
        </p:nvSpPr>
        <p:spPr>
          <a:xfrm>
            <a:off x="259489" y="5326791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Класс “Phone” объединяет данные в переменной “number” с методом “print_number()”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6096000" y="2974428"/>
            <a:ext cx="583651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Можно создать класс, который состоит только из методов (и не содержит переменных), что может быть удобно в некоторых языках программирования. Также возможно создать класс содержащий только данные, без методов,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259489" y="801799"/>
            <a:ext cx="8397950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Инкапсуляция как управление доступом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259489" y="1678447"/>
            <a:ext cx="816305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Объяснение концепции ограничения доступа к данным или методам требует гораздо большего количества деталей. Прежде всего, в этом контексте термин «доступ» следует понимать как способность видеть и / или изменять внутреннее содержимое класса. Существует несколько уровней доступа, предоставляемых большинством ООП языков. Обобщая можно сказать что данные объекта могут быть: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59489" y="3220649"/>
            <a:ext cx="816305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публичными (public) — данные доступны всем;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приватными (private) — данные доступны только объекту/классу которому они принадлежат.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259489" y="4270409"/>
            <a:ext cx="839795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Большинство языков имеют дополнительные степени доступа, которые находятся между этими границами. К примеру, в C++ и Python3 есть три уровня доступа: публичный, защищенный и приватный; C# добавляет ключевое слово «внутренний» (internal) в список. </a:t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259489" y="5320169"/>
            <a:ext cx="49612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Python 3 предоставляет 3 уровня доступа к данным: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259490" y="5877486"/>
            <a:ext cx="8515394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публичный (public, нет особого синтаксиса, publicBanana);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защищенный (protected, одно нижнее подчеркивание в начале названия, _protectedBanana);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приватный (private, два нижних подчеркивания в начала названия, __privateBanana).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259489" y="801799"/>
            <a:ext cx="8397950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Инкапсуляция как управление доступом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39" y="2676195"/>
            <a:ext cx="60579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/>
          <p:nvPr/>
        </p:nvSpPr>
        <p:spPr>
          <a:xfrm>
            <a:off x="259489" y="1652441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Доступ к публичным переменным и методам можно получить из основной программы. Попытка получить приватные данные или запустить приватный метод приведет к ошибке.</a:t>
            </a: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259489" y="801799"/>
            <a:ext cx="8397950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Нарушение инкапсуляции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259489" y="1678447"/>
            <a:ext cx="62101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Сам язык предоставляет программисту синтаксический инструмент, который может обойти инкапсуляцию. Читать и изменять частные переменные и вызывать частные функции все же возможно.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974428"/>
            <a:ext cx="58483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259489" y="801799"/>
            <a:ext cx="8397950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259489" y="1678447"/>
            <a:ext cx="567458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Предположим, что нам нужно убедиться в том, что модель автомобиля должна датироваться между 2000 и 2018 годом. Если пользователь пытается ввести значение меньше 2000 для модели автомобиля, значение автоматически установится как 2000, и если было введено значение выше 2018, оно должно установиться на 2018. Если значение находится между 2000 и 2018 — оно остается неизменным. Мы можем создать свойство атрибута модели, которое реализует эту логику. Взглянем на пример:</a:t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075" y="1459684"/>
            <a:ext cx="6257925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259489" y="4205534"/>
            <a:ext cx="5587638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Свойство имеет три части. Вам нужно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определить атрибут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который является моделью в скрипте выше. Затем, вам нужно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определить свойство атрибута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используя декоратор @property. Наконец, вам нужно создать </a:t>
            </a:r>
            <a:r>
              <a:rPr b="1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установщик свойства</a:t>
            </a: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который является дескриптором @model.setter в примере выше.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259489" y="902020"/>
            <a:ext cx="10515600" cy="750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Декоратор @property</a:t>
            </a: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259489" y="1786949"/>
            <a:ext cx="8968401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Декоратор @property облегчает создание свойств в классах Python. Свойства выглядят как обычные атрибуты (поля) класса, но при их чтении вызывается геттер (getter), при записи – сеттер (setter), а при удалении – делитер (deleter). Геттер и делитер опциональны. </a:t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59489" y="2752264"/>
            <a:ext cx="87922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Краткая справка. Свойства нужны, чтобы элегантно в стиле ООП обрабатывать работу с полями класса. В ООП с полями класса не работают напрямую, они сокрыты. В интерфейс взаимодействия выводятся геттеры и сеттеры. Кроме того, геттер может производить вычисления, если свойство не хранится в классе, а является результатом какой-то математической формулы. А сеттер может проверять входные данные на корректность и вызывать побочные эффекты, например, сеттер при установке позиции картинки на экране может вызвать перерисовку экрана.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>
            <p:ph type="title"/>
          </p:nvPr>
        </p:nvSpPr>
        <p:spPr>
          <a:xfrm>
            <a:off x="259489" y="902020"/>
            <a:ext cx="10515600" cy="750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2D2D2D"/>
                </a:solidFill>
                <a:latin typeface="Calibri"/>
                <a:ea typeface="Calibri"/>
                <a:cs typeface="Calibri"/>
                <a:sym typeface="Calibri"/>
              </a:rPr>
              <a:t>Декоратор @property</a:t>
            </a: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259489" y="1971615"/>
            <a:ext cx="43351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Вес коробки не может быть отрицательным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629153"/>
            <a:ext cx="59721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7064412" y="1971615"/>
            <a:ext cx="216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Вычислимое свойство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412" y="2629153"/>
            <a:ext cx="38481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19226" y="796415"/>
            <a:ext cx="1175354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b="0" i="0" sz="1800" u="none" cap="none" strike="noStrike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19225" y="1403760"/>
            <a:ext cx="713791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Термин полиморфизм буквально означает наличие нескольких форм. В контексте объектно-ориентированного программирования, полиморфизм означает способность объекта вести себя по-разному.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Полиморфизм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в программировании реализуется через перегрузку метода, либо через его переопределение.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19224" y="2727199"/>
            <a:ext cx="71379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Первый тип полиморфизма (ad-hoc) — это полиморфизм по запросу. Это банальные вещи: приведение данных – когда метод получает данные, приведенные к тому типу, с которым он обычно работает – и перегрузка методов, когда метод существует в нескольких вариантах, с одинаковым названием, но разными параметрами.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19224" y="4130802"/>
            <a:ext cx="71379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Параметрический, или настоящий полиморфизм, это когда функция, одна и та же, с одним и тем же телом, может принимать в качестве параметра данные разных классов. Как это возможно? Ну, например, когда параметром функции является базовый класс для некоторой иерархии объектов. Поэтому функция может принимать любой из подклассов этого класса.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19226" y="796415"/>
            <a:ext cx="1175354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Перегрузка метода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19226" y="161713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Перегрузка метода относится к свойству метода вести себя по-разному, в зависимости от количества или типа параметров. Взглянем на очень простой пример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перегрузки метода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448136"/>
            <a:ext cx="33432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259489" y="4059255"/>
            <a:ext cx="6210150" cy="1077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выше, если метод start() вызывается передачей одного аргумента, параметр будет выведен на экран. Однако, если мы передадим 2 аргумента методу start(), он внесет оба аргумента и выведет результат суммы. 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452" y="5344501"/>
            <a:ext cx="13716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6315227" y="5901013"/>
            <a:ext cx="58767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выдаче мы можем видеть 10. Теперь попробуем передать два аргумента: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89" y="5347293"/>
            <a:ext cx="17716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19226" y="5901013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выдаче вы увидите 30.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219226" y="796415"/>
            <a:ext cx="11753547" cy="6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Переопределение метода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59489" y="1403760"/>
            <a:ext cx="6096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Переопределение метода относится к наличию метода с одинаковым названием в дочернем и родительском классах.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Определение метода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отличается в родительском и дочернем классах, но название остается тем же.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480978"/>
            <a:ext cx="51530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221464" y="5224178"/>
            <a:ext cx="6210150" cy="13234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скрипте выше, классы Cycle и Car наследуют класс Vehicle. Класс Vehicle содержит метод print_details(), который переопределен дочерним классом. Теперь, если вы вызовите метод print_details(), выдача будет зависеть от объекта, через который вызывается метод.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259489" y="583036"/>
            <a:ext cx="10515600" cy="817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Полиморфизм оператора сложения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59489" y="1557389"/>
            <a:ext cx="7978500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Мы знаем, что оператор +</a:t>
            </a:r>
            <a:r>
              <a:rPr b="1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часто используется в программах на Python. Но он не имеет единственного использования.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Для целочисленного типа данных оператор +</a:t>
            </a:r>
            <a:r>
              <a:rPr b="1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используется чтобы сложить операнды.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2545260"/>
            <a:ext cx="29908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/>
          <p:nvPr/>
        </p:nvSpPr>
        <p:spPr>
          <a:xfrm>
            <a:off x="247141" y="3586389"/>
            <a:ext cx="4354456" cy="33855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Итак, программа выведет на экран 3.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59489" y="4042147"/>
            <a:ext cx="7978500" cy="451341"/>
          </a:xfrm>
          <a:prstGeom prst="rect">
            <a:avLst/>
          </a:prstGeom>
          <a:solidFill>
            <a:srgbClr val="FBFDFF"/>
          </a:solidFill>
          <a:ln>
            <a:noFill/>
          </a:ln>
        </p:spPr>
        <p:txBody>
          <a:bodyPr anchorCtr="0" anchor="ctr" bIns="0" lIns="0" spcFirstLastPara="1" rIns="0" wrap="square" tIns="203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Подобным образом оператор + для строк используется для конкатенации.</a:t>
            </a:r>
            <a:endParaRPr b="0" i="1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141" y="4447052"/>
            <a:ext cx="242887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247141" y="5401797"/>
            <a:ext cx="4833054" cy="33855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результате будет выведено Python Programming.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59489" y="5792242"/>
            <a:ext cx="7978500" cy="830997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мы можем увидеть единственный оператор + выполняющий разные операции для различных типов данных. Это один из самых простых примеров полиморфизма в Python.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259489" y="583036"/>
            <a:ext cx="10515600" cy="817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Полиморфизм функций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59489" y="1443842"/>
            <a:ext cx="4287343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В Python есть некоторые функции, которые могут принимать аргументы разных типов.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Одна из таких функций — len(). Она может принимать различные типы данных. Давайте посмотрим на примере, как это работает.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9" y="3056383"/>
            <a:ext cx="38957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259489" y="3966039"/>
            <a:ext cx="4458259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мы можем увидеть, что различные типы данных, такие как строка, список, кортеж, множество и словарь могут работать с функцией len(). Однако, мы можем увидеть, что она возвращает специфичную для каждого типа данных информацию.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1020849"/>
            <a:ext cx="67627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259489" y="714807"/>
            <a:ext cx="4950686" cy="817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Полиморфизм в методах класса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175" y="0"/>
            <a:ext cx="6981825" cy="6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965" y="5362575"/>
            <a:ext cx="432435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259489" y="1664503"/>
            <a:ext cx="4950686" cy="25545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Здесь мы создали два класса Cat и Dog. У них похожая структура и они имеют методы с одними и теми же именами info() и make_sound().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1" lang="ru-RU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Однако, заметьте, что мы не создавали общего класса-родителя и не соединяли классы вместе каким-либо другим способом. Даже если мы можем упаковать два разных объекта в кортеж и итерировать по нему, мы будем использовать общую переменную animal. Это возможно благодаря полиморфизму.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259488" y="944412"/>
            <a:ext cx="5179287" cy="817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Полиморфизм и наследование</a:t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259488" y="2123714"/>
            <a:ext cx="517928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Как и в других языках программирования, в Python дочерние классы могут наследовать методы и атрибуты родительского класса. Мы можем переопределить некоторые методы и атрибуты специально для того, чтобы они соответствовали дочернему классу, и это поведение нам известно как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переопределение метода(method overriding)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Полиморфизм позволяет нам иметь доступ к этим переопределённым методам и атрибутам, которые имеют то же самое имя, что и в родительском классе.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8775" y="123825"/>
            <a:ext cx="6753225" cy="67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 flipH="1" rot="10800000">
            <a:off x="259489" y="540735"/>
            <a:ext cx="3143100" cy="42300"/>
          </a:xfrm>
          <a:prstGeom prst="rect">
            <a:avLst/>
          </a:prstGeom>
          <a:solidFill>
            <a:srgbClr val="675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759FE"/>
              </a:buClr>
              <a:buSzPts val="1800"/>
              <a:buFont typeface="Calibri"/>
              <a:buNone/>
            </a:pPr>
            <a:r>
              <a:rPr lang="ru-RU" sz="1800">
                <a:solidFill>
                  <a:srgbClr val="6759FE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</a:t>
            </a:r>
            <a:endParaRPr sz="1800">
              <a:solidFill>
                <a:srgbClr val="6759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 flipH="1" rot="10800000">
            <a:off x="3326539" y="540735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259489" y="801799"/>
            <a:ext cx="5179287" cy="6578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ru-RU" sz="3600"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59489" y="1678447"/>
            <a:ext cx="621015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Инкапсуляция — это третий столп объектно-ориентированного программирования.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просто означает скрытие данных. Как правило, в объектно-ориентированном программировании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один класс не должен иметь прямого доступа к данным другого класса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Вместо этого, доступ должен контролироваться через методы класса.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Чтобы предоставить контролируемый доступ к данным класса в Python, используются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модификаторы доступа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и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свойства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 Мы уже ознакомились с тем, как действуют модификаторы доступа. В этом разделе мы посмотрим, как действуют </a:t>
            </a: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свойства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59489" y="469797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Подлинное назначение инкапсуляции — собрать в одном месте свойства и методы, относящиеся к устройству некой сущности, правилам обращения и операциям с ней.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59489" y="557462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Инкапсуляция</a:t>
            </a: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 (англ. encapsulation, от лат. in capsula) — в информатике, процесс разделения элементов абстракций, определяющих ее структуру (данные) и поведение (методы)</a:t>
            </a:r>
            <a:endParaRPr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6612751" y="1678447"/>
            <a:ext cx="55792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связь данных с методами которые этими данными управляют;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i="1" lang="ru-RU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набор инструментов для управления доступом к данным или методам которые управляют этими данными.</a:t>
            </a:r>
            <a:endParaRPr b="0" i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