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UA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UA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56018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ru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18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UA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19075" y="807750"/>
            <a:ext cx="1247649" cy="584775"/>
          </a:xfrm>
          <a:prstGeom prst="rect">
            <a:avLst/>
          </a:prstGeom>
          <a:solidFill>
            <a:srgbClr val="ECF0F3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Calibri"/>
              <a:buNone/>
            </a:pPr>
            <a:r>
              <a:rPr b="1" i="0" lang="ru-UA" sz="3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Pytest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19075" y="1617239"/>
            <a:ext cx="10534649" cy="830997"/>
          </a:xfrm>
          <a:prstGeom prst="rect">
            <a:avLst/>
          </a:prstGeom>
          <a:solidFill>
            <a:srgbClr val="ECF0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pytest - это фреймворк, который позволяет легко создавать как простые, так и расширяемые тесты. Тесты выразительны и легко читаются — не нужно никаких шаблонов. Начните работу в считанные минуты с небольшого модульного или сложного функционального теста для вашего приложения или библиотеки. 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9488" y="2698950"/>
            <a:ext cx="1988411" cy="405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190425" spcFirstLastPara="1" rIns="0" wrap="square" tIns="6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800"/>
              <a:buFont typeface="Calibri"/>
              <a:buNone/>
            </a:pPr>
            <a:r>
              <a:rPr b="0" i="1" lang="ru-UA" sz="1800" u="none" cap="none" strike="noStrike">
                <a:solidFill>
                  <a:srgbClr val="3E4349"/>
                </a:solidFill>
                <a:latin typeface="Calibri"/>
                <a:ea typeface="Calibri"/>
                <a:cs typeface="Calibri"/>
                <a:sym typeface="Calibri"/>
              </a:rPr>
              <a:t>Установка </a:t>
            </a:r>
            <a:r>
              <a:rPr b="0" i="1" lang="ru-UA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pytest</a:t>
            </a:r>
            <a:endParaRPr b="0" i="1" sz="1800" u="none" cap="none" strike="noStrike">
              <a:solidFill>
                <a:srgbClr val="3E43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19075" y="3354863"/>
            <a:ext cx="40459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AutoNum type="arabicPeriod"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Выполните в командной строке: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3944131"/>
            <a:ext cx="26860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219075" y="4499645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AutoNum type="arabicPeriod" startAt="2"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Убедитесь, что установили нужную версию: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75" y="5088913"/>
            <a:ext cx="23907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UA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219075" y="804672"/>
            <a:ext cx="4939557" cy="590931"/>
          </a:xfrm>
          <a:prstGeom prst="rect">
            <a:avLst/>
          </a:prstGeom>
          <a:solidFill>
            <a:srgbClr val="ECF0F3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ru-UA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первого теста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71450" y="1955793"/>
            <a:ext cx="57054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Создайте простой тест всего лишь из четырех строк кода: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2747962"/>
            <a:ext cx="29432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5924550" y="1955793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Готово. Теперь можно запустить тест: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4550" y="2747962"/>
            <a:ext cx="62674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5455604" y="6272212"/>
            <a:ext cx="6736396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Поскольку func(3) возвращает вовсе не 5, тест вернул отчет о падении.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0" y="4588638"/>
            <a:ext cx="5622066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проверки ожидаемого результата можно использовать простой оператор assert. Встроенный в pytest подробный анализ assert распишет вам промежуточные значения выражений assert, так что вам не нужно использовать множество имен унаследованных от JUnit методов.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219075" y="776972"/>
            <a:ext cx="7547066" cy="646331"/>
          </a:xfrm>
          <a:prstGeom prst="rect">
            <a:avLst/>
          </a:prstGeom>
          <a:solidFill>
            <a:srgbClr val="ECF0F3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3600"/>
              <a:buFont typeface="Calibri"/>
              <a:buNone/>
            </a:pPr>
            <a:r>
              <a:rPr b="1" i="0" lang="ru-UA" sz="3600" u="none" cap="none" strike="noStrike">
                <a:solidFill>
                  <a:srgbClr val="3E4349"/>
                </a:solidFill>
                <a:latin typeface="Calibri"/>
                <a:ea typeface="Calibri"/>
                <a:cs typeface="Calibri"/>
                <a:sym typeface="Calibri"/>
              </a:rPr>
              <a:t>Соглашения </a:t>
            </a:r>
            <a:r>
              <a:rPr b="1" i="0" lang="ru-UA" sz="36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1" i="0" lang="ru-UA" sz="3600" u="none" cap="none" strike="noStrike">
                <a:solidFill>
                  <a:srgbClr val="3E4349"/>
                </a:solidFill>
                <a:latin typeface="Calibri"/>
                <a:ea typeface="Calibri"/>
                <a:cs typeface="Calibri"/>
                <a:sym typeface="Calibri"/>
              </a:rPr>
              <a:t> по поиску тестов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1123950" y="3390901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0" spcFirstLastPara="1" rIns="0" wrap="square" tIns="190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19075" y="1423303"/>
            <a:ext cx="11439525" cy="3452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190425" spcFirstLastPara="1" rIns="0" wrap="square" tIns="6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b="0" i="1" lang="ru-UA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поиск тестов pytest выполняется по следующим правилам:</a:t>
            </a:r>
            <a:endParaRPr b="0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UA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Если не переданы никакие параметры, поиск начинается в testpaths (если они настроены) или в текущей директории. Кроме того, можно использовать параметры командной строки с любой комбинацией директорий, имен файлов и идентификаторов узлов.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UA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Проводится рекурсивный поиск в директориях, если они не соответствуют шаблону norecursedirs.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UA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Ищутся файлы с именами «test_*.py» or «</a:t>
            </a:r>
            <a:r>
              <a:rPr b="0" i="1" lang="ru-UA" sz="18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1" lang="ru-UA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_test.py», импортированные по имени для импорта.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UA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этих файлов выбираются: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UA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функции и методы с префиксом «test», расположенные вне классов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UA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тестовые функции и методы с префиксом «test» внутри классов с префиксом «Test» (без метода «__init__»)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0" y="4743450"/>
            <a:ext cx="62865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259489" y="5521821"/>
            <a:ext cx="5110385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Команда pytest запускает все файлы с именами в формате test_*.py или \*_test.py в текущей папке и ее подпапках.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219075" y="804672"/>
            <a:ext cx="7262629" cy="590931"/>
          </a:xfrm>
          <a:prstGeom prst="rect">
            <a:avLst/>
          </a:prstGeom>
          <a:solidFill>
            <a:srgbClr val="ECF0F3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ru-UA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ожидаемых исключений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123950" y="3390901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0" spcFirstLastPara="1" rIns="0" wrap="square" tIns="190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219075" y="1943701"/>
            <a:ext cx="587686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Чтобы убедиться в том, что вызвано ожидаемое исключение, нужно использовать assert в контексте pytest.raises.  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3076575"/>
            <a:ext cx="45243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6624454" y="1943700"/>
            <a:ext cx="53244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 если нужно получить доступ к фактической информации об исключении, можно использовать:</a:t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4454" y="3076572"/>
            <a:ext cx="49244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/>
          <p:nvPr/>
        </p:nvSpPr>
        <p:spPr>
          <a:xfrm>
            <a:off x="6624454" y="5262254"/>
            <a:ext cx="4524375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excinfo - это экземпляр класса ExceptionInfo, которым обертывается вызванное исключение. Наиболее интересными его атрибутами являются .type, .value и .traceback.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219075" y="804672"/>
            <a:ext cx="7262629" cy="590931"/>
          </a:xfrm>
          <a:prstGeom prst="rect">
            <a:avLst/>
          </a:prstGeom>
          <a:solidFill>
            <a:srgbClr val="ECF0F3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ru-UA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ожидаемых исключений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1123950" y="3390901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0" spcFirstLastPara="1" rIns="0" wrap="square" tIns="190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19076" y="1854643"/>
            <a:ext cx="7262116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Чтобы проверить, что регулярное выражение соответствует строковому представлению исключения (аналогично методу TestCase.assertRaisesRegexp в unittest), конекст-менеджеру можно передать параметр match: 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390901"/>
            <a:ext cx="50292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7400925" y="1854643"/>
            <a:ext cx="4571999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Регулярное выражение из параметра match сопоставляется с функцией re.search, так что в приведенном выше примере match='123' также сработает.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400925" y="3064496"/>
            <a:ext cx="4491602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Есть и альтернативный вариант использования pytest.raises, когда вы передаете функцию, которая должна выполняться с заданными *args и **kwargs и проверять, что вызвано указанное исключение: 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192" y="4520570"/>
            <a:ext cx="46196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7481191" y="4929430"/>
            <a:ext cx="4619625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случае падения теста pytest выведет вам полезную информацию, например, о том, что исключение не вызвано (no exception) или вызвано неверное исключение (wrong exception).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219075" y="804672"/>
            <a:ext cx="8042010" cy="590931"/>
          </a:xfrm>
          <a:prstGeom prst="rect">
            <a:avLst/>
          </a:prstGeom>
          <a:solidFill>
            <a:srgbClr val="ECF0F3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ru-UA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Группировка тестовых функций в класс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1123950" y="3390901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0" spcFirstLastPara="1" rIns="0" wrap="square" tIns="190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19270" y="1617239"/>
            <a:ext cx="5876730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Если тестов много, вы можете захотеть создать тестовый класс. pytest облегчает создание классов с множеством тестов: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2669872"/>
            <a:ext cx="48387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/>
          <p:nvPr/>
        </p:nvSpPr>
        <p:spPr>
          <a:xfrm>
            <a:off x="5953125" y="1617239"/>
            <a:ext cx="609599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pytest ищет тесты для запуска по правилам Python по поиску тестов, так что найдет обе функции с префиксом test_. Никаких подклассов создавать не нужно, просто убедитесь, что имя вашего класса начинается с Test, иначе класс будет пропущен. Мы можем запустить именно этот модуль, просто указав его имя: 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125" y="3429000"/>
            <a:ext cx="62388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219075" y="804672"/>
            <a:ext cx="4972964" cy="590931"/>
          </a:xfrm>
          <a:prstGeom prst="rect">
            <a:avLst/>
          </a:prstGeom>
          <a:solidFill>
            <a:srgbClr val="ECF0F3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ru-UA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и вызов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123950" y="3390901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0" spcFirstLastPara="1" rIns="0" wrap="square" tIns="190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219075" y="1752131"/>
            <a:ext cx="3621825" cy="5026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0" spcFirstLastPara="1" rIns="0" wrap="square" tIns="190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Вызов pytest с помощью python -m pytest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01321" y="2530439"/>
            <a:ext cx="625043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Тестирование можно запустить из командной строки интерпретатора Python, используя команду: 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21" y="3343006"/>
            <a:ext cx="23336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/>
          <p:nvPr/>
        </p:nvSpPr>
        <p:spPr>
          <a:xfrm>
            <a:off x="201321" y="3885123"/>
            <a:ext cx="626831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отличие от запуска напрямую командой pytest [...], запуск через Python добавит текущий каталог в sys.path.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7441590" y="1357553"/>
            <a:ext cx="21980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Статусы завершения</a:t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6335164" y="1886664"/>
            <a:ext cx="4354786" cy="492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Выполнение pytest может генерировать один из следующих статусов завершения: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335164" y="2563856"/>
            <a:ext cx="5856836" cy="4204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91425" wrap="square" tIns="1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Exit code 0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Все тесты были собраны и успешно прошли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Exit code 1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Тесты были собраны и запущены, но некоторые из них упали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Exit code 2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Выполнение тестов было прервано пользователем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Exit code 3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тестов произошла внутренняя ошибка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Exit code 4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Ошибка запуска pytest из командной строки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Exit code 5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Не удалось собрать тесты (тесты не найдены)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