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948" y="1"/>
            <a:ext cx="673705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878" y="1104440"/>
            <a:ext cx="2219665" cy="91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5947" y="2391743"/>
            <a:ext cx="2615592" cy="1075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3299" y="692150"/>
            <a:ext cx="5986412" cy="567922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95124" y="4002598"/>
            <a:ext cx="40301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ru-RU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ru-RU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123" y="2391743"/>
            <a:ext cx="3488767" cy="149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95123" y="5909714"/>
            <a:ext cx="156018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25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259488" y="774911"/>
            <a:ext cx="60946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Framework</a:t>
            </a:r>
            <a:endParaRPr b="1" i="0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259488" y="1613117"/>
            <a:ext cx="6094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Чем фреймворк отличается от библиотеки</a:t>
            </a:r>
            <a:endParaRPr i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259487" y="2333685"/>
            <a:ext cx="7525495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Библиотека содержит набор функций для решения задач из определенной области. Бывают библиотеки для работы с датой и временем, случайными числами, файловой системой, HTTP-запросами, сериализацией в различных форматах.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Библиотека не определяет структуру приложения. При работе с ней пользователь решает, что и когда вызывать.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Фреймворк определяет архитектуру приложения и обеспечивает взаимодействие между его компонентами. Он содержит различные библиотеки и использует их для создания каркаса приложения. При работе с фреймворком происходит инверсия управления. Не пользователь, а фреймворк устанавливает, когда вызывать пользовательские функции.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259489" y="883968"/>
            <a:ext cx="72234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Классификация фреймворков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259489" y="1831231"/>
            <a:ext cx="796172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Бэкенд-фреймворки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Работают на стороне сервера и обеспечивают работу веб-приложения или веб-сайта. С их помощью можно создавать базовые страницы и формы, проверять входные данные и формировать выходные. В частности, в них реализованы функции для работы с базой данных и защиты от атак.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Примерами бэкенд-фреймворков служат Laravel и CakePHP для PHP, Django и Flask для Python, Express.js для Node.js и Ruby on Rails для Ruby.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259489" y="4194266"/>
            <a:ext cx="796172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Фронтенд-фреймворки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Отвечают за представление веб-страницы, ее внешний вид. Обеспечивают одинаковое отображение веб-страницы во всех браузерах. Упрощают работу со стилями, анимацией и позволяют создавать привлекательные интерактивные интерфейсы.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числе самых распространенных фронтенд-фреймворков – Vue.js, Bootstrap, Foundation, Angular, React.</a:t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7994707" y="4194266"/>
            <a:ext cx="400491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Фуллстек-фреймворки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Эти веб-фреймворки работают и на стороне клиента, и на стороне сервера. Примерами фуллстек-фреймворков служат Meteor, Next.js и Nuxt.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259489" y="883968"/>
            <a:ext cx="72234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Python-фреймворки</a:t>
            </a:r>
            <a:endParaRPr/>
          </a:p>
        </p:txBody>
      </p:sp>
      <p:sp>
        <p:nvSpPr>
          <p:cNvPr descr="Django" id="221" name="Google Shape;221;p2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jango — Вікіпедія" id="222" name="Google Shape;2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5161" y="881640"/>
            <a:ext cx="1875639" cy="64865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/>
        </p:nvSpPr>
        <p:spPr>
          <a:xfrm>
            <a:off x="259489" y="2150013"/>
            <a:ext cx="9169737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Самый известный и очень популярный фреймворк для Python. Обладает полной функциональностью для создания веб-приложений и веб-сайтов. Предоставляет готовый интерфейс администратора, комментарии, возможности управления пользователями.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Django предлагает удобную систему шаблонов с наследованием, встроенные возможности аутентификации, простую маршрутизацию и многие другие возможности.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Этот фреймворк работает с такими базами данных, как PostgreSQL, MySQL, SQLite и Oracle.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Предоставляет веб-сервер для этапа разработки.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целом, фреймворк прост в изучении и использовании и подходит для создания проектов решений объема и назначения.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259489" y="883968"/>
            <a:ext cx="72234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Python-фреймворки</a:t>
            </a:r>
            <a:endParaRPr/>
          </a:p>
        </p:txBody>
      </p:sp>
      <p:sp>
        <p:nvSpPr>
          <p:cNvPr descr="Django" id="232" name="Google Shape;232;p2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ask (веб-фреймворк) — Википедия" id="233" name="Google Shape;2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883968"/>
            <a:ext cx="34194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279238" y="2518400"/>
            <a:ext cx="778258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данном микрофреймворке реализован минимальный набор базовых функций, но при этом его можно расширять.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Благодаря своей простоте подходит для начинающих программистов, которые знакомятся с веб-фреймворками.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Flask устанавливается и настраивается быстрее других фреймворков. В него включен встроенный отладчик и сервер. Работает на движке Jinja2, но может взаимодействовать и с другими.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Flask используется для решения конкретных задач и не обладает широким функционалом.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b="0" i="0" sz="1800" u="none" cap="none" strike="noStrike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259489" y="887028"/>
            <a:ext cx="89123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MVC — модель-представление-контроллер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259489" y="1837351"/>
            <a:ext cx="891237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Статическая страница на HTML не умеет реагировать на действия пользователя. Для двухстороннего взаимодействия нужны динамические веб-страницы. MVC — ключ к пониманию разработки динамических веб-приложений, поэтому разработчику нужно знать эту модель.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MVC расшифровывается как «модель-представление-контроллер» (от англ. model-view-controller). Это способ организации кода, который предполагает выделение блоков, отвечающих за решение разных задач. Один блок отвечает за данные приложения, другой отвечает за внешний вид, а третий контролирует работу приложения.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259489" y="4203446"/>
            <a:ext cx="891237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Основная цель применения MVC состоит в разделении данных и бизнес-логики от визуализации. За счет такого разделения повышается возможность повторного использования программного кода: например, добавить представление данных какого-либо существующего маршрута не только в виде HTML, но и в форматах JSON, XML, PDF, XLSX становится очень просто и не требует изменений слоя бизнес-логики исходного маршрута.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259489" y="887028"/>
            <a:ext cx="37710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Компоненты MVC</a:t>
            </a:r>
            <a:endParaRPr b="1" i="0" sz="3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59488" y="1837351"/>
            <a:ext cx="1018480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Модель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/ Model — предоставляет собой объектную модель некой предметной области, включает в себя данные и методы работы с этими данными, реагирует на запросы из контроллера, возвращая данные и/или изменяя своё состояние. При этом модель не содержит в себе информации о способах визуализации данных или форматах их представления, а также не взаимодействует с пользователем напрямую.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Представление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/ View — отвечает за отображение информации (визуализацию). Одни и те же данные могут представляться различными способами и в различных форматах. Например, коллекцию объектов при помощи разных представлений можно представить на уровне пользовательского интерфейса как в табличном виде, так и списком; на уровне API можно экспортировать данные как в JSON, так в XML или XSLX. 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Контроллер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/ Controller — обеспечивает связь между пользователем и системой, использует модель и представление для реализации необходимой реакции на действия пользователя. Как правило, на уровне контроллера осуществляется фильтрация полученных данных и авторизация — проверяются права пользователя на выполнение действий или получение информации.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59489" y="887028"/>
            <a:ext cx="6093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Разбираем MVC на примерах</a:t>
            </a:r>
            <a:endParaRPr/>
          </a:p>
        </p:txBody>
      </p:sp>
      <p:pic>
        <p:nvPicPr>
          <p:cNvPr descr="Паттерн MVC"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214082"/>
            <a:ext cx="45910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Шаблон MVC" id="129" name="Google Shape;12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7662" y="2214082"/>
            <a:ext cx="51720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59489" y="887028"/>
            <a:ext cx="78710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Разбираем MVC на примере магазина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259489" y="1837351"/>
            <a:ext cx="6038850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Представьте, что вы пришли в магазин или кафе, где можно заказать сэндвич. В меню есть бутерброды с тунцом, индейкой и ветчиной. Вы заказываете сэндвич с индейкой. Продавец понимает вас с полуслова. Он поворачивается в сторону кухни и говорит поварам, чтобы они приготовили сэндвич с индейкой.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У поваров под рукой есть разные продукты: тунец, индейка, ветчина, сыр, листья салата и другие ингредиенты, которые добавляют в бутерброды. Они выбирают только то, что нужно для вашего сэндвича с индейкой. Вы получаете свой заказ.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Покупку бутерброда можно описать через MVC: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Модель: кухня, на которой повар делает сэндвич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Представление: готовый бутерброд, который вы с удовольствием едите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Контроллер: продавец или бармен, который принимает заказ и передаёт его на кухню.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3150" y="4039139"/>
            <a:ext cx="60388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59489" y="887028"/>
            <a:ext cx="84012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Паттерн MVC в реальной веб-разработке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279238" y="1837351"/>
            <a:ext cx="6094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Контроллер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59488" y="2510675"/>
            <a:ext cx="840121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Контроллер обрабатывает входящие запросы. Во фреймворке это может заключаться в определении конкретных URL, на которые попадает пользователь при переходе по ссылке или при нажатии кнопки. Рассмотрим это на примере сайта, который отдает пользователю список его друзей: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238" y="3891885"/>
            <a:ext cx="50768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259489" y="887028"/>
            <a:ext cx="84012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Паттерн MVC в реальной веб-разработке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259487" y="1664347"/>
            <a:ext cx="6094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Модель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259487" y="2175625"/>
            <a:ext cx="84012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Модель отвечает за данные, которые хранятся и обрабатываются на сервере.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7" y="2849228"/>
            <a:ext cx="52101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259487" y="3672109"/>
            <a:ext cx="6094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Представление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259486" y="4376750"/>
            <a:ext cx="840121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Это HTML-шаблон, который возвращает сервер после обработки запроса. Если запрос корректно обрабатывается, вы получаете веб-страницу со списком друзей. Если запрос некорректный, вы попадаете на страницу ошибки 404.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486" y="5276850"/>
            <a:ext cx="46196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259489" y="887028"/>
            <a:ext cx="84012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Паттерн MVC в реальной веб-разработке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259487" y="1664347"/>
            <a:ext cx="6094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Модель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259487" y="2175625"/>
            <a:ext cx="84012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Модель отвечает за данные, которые хранятся и обрабатываются на сервере.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7" y="2849228"/>
            <a:ext cx="52101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259487" y="3672109"/>
            <a:ext cx="6094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Представление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259486" y="4376750"/>
            <a:ext cx="840121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Это HTML-шаблон, который возвращает сервер после обработки запроса. Если запрос корректно обрабатывается, вы получаете веб-страницу со списком друзей. Если запрос некорректный, вы попадаете на страницу ошибки 404.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464" y="5226149"/>
            <a:ext cx="46196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259488" y="774911"/>
            <a:ext cx="60946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Framework</a:t>
            </a:r>
            <a:endParaRPr b="1" i="0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259488" y="1613118"/>
            <a:ext cx="758421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Фреймворк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(англ. framework – каркас) – это программная среда, которая упрощает и ускоряет создание программного обеспечения. При использовании фреймворков вы пишете только тот код, который реализует логику, специфическую для вашего продукта. Вам не приходится самостоятельно обеспечивать работу с базой данных, аутентификацию, поддержку сеансов и т. п. Все это реализовано во фреймворках. Для создания веб-приложений используются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веб-фреймворки</a:t>
            </a: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222591" y="4182084"/>
            <a:ext cx="758421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Существуют задачи, общие для различных веб-сайтов, веб-приложений и других продуктов. Это маршрутизация, взаимодействие с базой данных, аутентификация пользователей, поддержка сеансов, защита от веб-атак, кеширование, отделение логики от представления и многое другое. Создавать код для выполнения этих задач каждый раз – это неоправданная трата времени и усилий. Код для выполнения таких задач реализован во фреймворках.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259488" y="3620876"/>
            <a:ext cx="29786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Зачем нужны фреймворки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7845103" y="4182084"/>
            <a:ext cx="434689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избавляют от необходимости писать код каждый раз заново;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ускоряют процесс разработки;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упрощают работу над приложением;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позволяют сконцентрироваться на логике, специфичной для приложения;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отделяют логику от представления;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реализуют базовую функциональность веб-продукта.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6808" y="970327"/>
            <a:ext cx="4380118" cy="283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