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4E09D3-ACFC-496A-82FB-E0432A464479}">
  <a:tblStyle styleId="{AB4E09D3-ACFC-496A-82FB-E0432A4644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3086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5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259489" y="625481"/>
            <a:ext cx="6210150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Рекурсивные функции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59489" y="1503389"/>
            <a:ext cx="3097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Рекурсивно или итеративно?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259489" y="1997839"/>
            <a:ext cx="6096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Каковы же преимущества рекурсивных функций? Можно ли с помощью итеративных получить тот же результат? Когда лучше использовать одни, а когда — другие?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Важно учитывать временную и пространственную сложности. Рекурсивные функции занимают больше места в памяти по сравнению с итеративными из-за постоянного добавления новых слоев в стек в памяти. Однако их производительность куда выше.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6288946" y="1997839"/>
            <a:ext cx="57492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Тем не менее рекурсия может быть медленной, если ее неправильно реализовать. Из-за этого вычисления будут происходить чаще, чем требуется.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Написание итеративных функций зачастую требуется большего количества кода. Например, дальше пример функции для вычисления факториала, но с итеративным подходом.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4350616"/>
            <a:ext cx="60198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59489" y="625481"/>
            <a:ext cx="6468482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Цена операции на примере list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2803869" y="17585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{AB4E09D3-ACFC-496A-82FB-E0432A464479}</a:tableStyleId>
              </a:tblPr>
              <a:tblGrid>
                <a:gridCol w="2194750"/>
                <a:gridCol w="2194750"/>
                <a:gridCol w="2194750"/>
              </a:tblGrid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Operation</a:t>
                      </a:r>
                      <a:endParaRPr sz="1100"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/>
                        <a:t>Average Case</a:t>
                      </a:r>
                      <a:endParaRPr sz="1100"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strike="noStrike">
                          <a:solidFill>
                            <a:schemeClr val="dk1"/>
                          </a:solidFill>
                        </a:rPr>
                        <a:t>Amortized Worst Case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Copy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Append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Pop last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Pop intermediate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Insert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Get Item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Set Item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Delete Item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Iteration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Get Slice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O(k)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O(k)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Del Slice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Set Slice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O(k+n)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O(k+n)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Extend[1]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O(k)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O(k)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>
                          <a:solidFill>
                            <a:schemeClr val="dk1"/>
                          </a:solidFill>
                        </a:rPr>
                        <a:t>Sort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 log 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 log 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Multiply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O(nk)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O(nk)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x in s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min(s), max(s)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O(n)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Get Length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/>
                        <a:t>O(1)</a:t>
                      </a:r>
                      <a:endParaRPr/>
                    </a:p>
                  </a:txBody>
                  <a:tcPr marT="28625" marB="28625" marR="57250" marL="57250" anchor="ctr">
                    <a:lnL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DB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95324" y="746877"/>
            <a:ext cx="10079730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Замыкание (Closure)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95323" y="1582340"/>
            <a:ext cx="784466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Замыкание (closure) — функция, которая находится внутри другой функции и ссылается на переменные объявленные в теле внешней функции (свободные переменные).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Внутренняя функция создается каждый раз во время выполнения внешней. Каждый раз при вызове внешней функции происходит создание нового экземпляра внутренней функции, с новыми ссылками на переменные внешней функции.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Ссылки на переменные внешней функции действительны внутри вложенной функции до тех пор, пока работает вложенная функция, даже если внешняя функция закончила работу, и переменные вышли из области видимости.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857" y="4075510"/>
            <a:ext cx="37338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857" y="5528695"/>
            <a:ext cx="27908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89" y="3819525"/>
            <a:ext cx="46672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695324" y="746877"/>
            <a:ext cx="10079730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Примеры использования замыкания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 flipH="1" rot="10800000">
            <a:off x="695324" y="662131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 flipH="1" rot="10800000">
            <a:off x="3762374" y="662131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95323" y="1582340"/>
            <a:ext cx="70225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Так как замыкания позволяют сохранять состояние (значения свободных переменных), их можно использовать для создания функции, которая отчасти похожа на класс: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100" y="1392572"/>
            <a:ext cx="3984827" cy="546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23" y="3093703"/>
            <a:ext cx="3019425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3762374" y="3093703"/>
            <a:ext cx="41373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Как только добавляется второй объект, атрибуты функции подменяются на другие вложенные функции, которые помнят значения переменных для последнего объекта и первый объект теперь возвращает неправильные значения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259489" y="625481"/>
            <a:ext cx="10079730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Декораторы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59488" y="1460944"/>
            <a:ext cx="70225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Декоратор в Python это функция, которая используется для изменения функции, метода или класса. Декораторы используются для добавления какого-то функционала к функциям/классам.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59488" y="2405680"/>
            <a:ext cx="34194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Например, допустим, есть ряд функций к которым надо добавить print с информацией о том какая функция вызывается: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7" y="3788538"/>
            <a:ext cx="34194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3931110" y="2405680"/>
            <a:ext cx="32269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Самый базовый вариант будет вручную добавить строку в каждой функции: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1110" y="3788538"/>
            <a:ext cx="3652733" cy="236503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7786332" y="1876442"/>
            <a:ext cx="403218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Однако в этом случае будет очень много повторений, а главное, при необходимости, например, заменить print на logging или просто изменить сообщение придется редактировать большое количество функций. Вместо этого можно создать одну функцию, которая перед вызовом исходной функции будет выводить сообщение: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5250" y="3788538"/>
            <a:ext cx="44767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259489" y="625481"/>
            <a:ext cx="6210150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Декораторы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59488" y="1503389"/>
            <a:ext cx="50339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Функция verbose принимает как аргумент функцию, а затем возвращает внутреннюю функцию wrapper внутри которой выводится сообщение, а затем вызывается исходная функция. Для того чтобы функция verbose работала надо заменить функцию upper внутренней функцией wrapper таким образом: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3202497"/>
            <a:ext cx="269557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259488" y="3663429"/>
            <a:ext cx="540308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Теперь при вызове функции upper, вызывается внутренняя функция wrapper и перед вызовом самой upper выводится сообщение: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8" y="4650558"/>
            <a:ext cx="372427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5662569" y="1460944"/>
            <a:ext cx="56961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 сожалению, в этом случае надо после определения каждой функции добавлять строку для модификации ее поведения: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0094" y="2670388"/>
            <a:ext cx="40386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259489" y="625481"/>
            <a:ext cx="6210150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Декораторы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259488" y="1503389"/>
            <a:ext cx="50339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Так как показанный выше синтаксис не очень удобен, в Python есть другой синтаксис, который позволяет сделать то же самое более компактно: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2783223"/>
            <a:ext cx="4714875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8549" y="1180017"/>
            <a:ext cx="5293451" cy="567798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5026722" y="2783223"/>
            <a:ext cx="18718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Декоратор проверяет что все аргументы функции - строки: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59489" y="625481"/>
            <a:ext cx="6210150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Стек декораторов</a:t>
            </a:r>
            <a:endParaRPr b="1" sz="3600"/>
          </a:p>
        </p:txBody>
      </p:sp>
      <p:sp>
        <p:nvSpPr>
          <p:cNvPr id="181" name="Google Shape;181;p2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259488" y="1503389"/>
            <a:ext cx="9220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 функции может применяться несколько декораторов. Порядок применения декораторов будет зависеть от того в каком порядке они записаны: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553" y="2085975"/>
            <a:ext cx="4114800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2672" y="2085975"/>
            <a:ext cx="35337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259489" y="625481"/>
            <a:ext cx="6210150" cy="83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Рекурсивные функции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259488" y="1503389"/>
            <a:ext cx="92200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Рекурсивная функция — это та, которая вызывает сама себя.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59489" y="2177521"/>
            <a:ext cx="58365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Вызывая рекурсивную функцию здесь и передавая ей целое число, вы получаете факториал этого числа (n!).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3097874"/>
            <a:ext cx="44005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/>
          <p:nvPr/>
        </p:nvSpPr>
        <p:spPr>
          <a:xfrm>
            <a:off x="6431560" y="918614"/>
            <a:ext cx="51704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Чтобы еще лучше понять, как это работает, разобьем на этапы процесс выполнения функции с параметром 3.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9639" y="2000250"/>
            <a:ext cx="415290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259488" y="4724414"/>
            <a:ext cx="5209563" cy="1631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ourier New"/>
              <a:buNone/>
            </a:pPr>
            <a:r>
              <a:rPr b="0" i="0" lang="ru-RU" sz="12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/\ factorial_recursive(1) - последний вызов</a:t>
            </a:r>
            <a:endParaRPr b="0" i="0" sz="1200" u="none" cap="none" strike="noStrike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ourier New"/>
              <a:buNone/>
            </a:pPr>
            <a:r>
              <a:rPr b="0" i="0" lang="ru-RU" sz="12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|| factorial_recursive(2) - второй вызов</a:t>
            </a:r>
            <a:endParaRPr b="0" i="0" sz="1200" u="none" cap="none" strike="noStrike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ourier New"/>
              <a:buNone/>
            </a:pPr>
            <a:r>
              <a:rPr b="0" i="0" lang="ru-RU" sz="12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|| factorial_recursive(3) - первый вызов</a:t>
            </a:r>
            <a:endParaRPr b="0" i="0" sz="1200" u="none" cap="none" strike="noStrike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Выше показывается, как генерируется стек. Это происходит благодаря процессу LIFO (last in, first out, «последним пришел — первым ушел»). Как вы помните, первые вызовы функции не знают ответа, поэтому они добавляются в стек.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