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308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7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259489" y="625481"/>
            <a:ext cx="6829208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Добавляем модули в пакет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59489" y="135951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 простым пакетом все ясно — его можно использовать как модуль. Теперь перейдем к группировке. Добавим в пакет еще два модуля: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232959"/>
            <a:ext cx="34194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/>
          <p:nvPr/>
        </p:nvSpPr>
        <p:spPr>
          <a:xfrm>
            <a:off x="259489" y="3577292"/>
            <a:ext cx="6473182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было понятнее, рассмотрим содержимое модуля constants.py: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9" y="3955694"/>
            <a:ext cx="27908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259489" y="4728967"/>
            <a:ext cx="3293146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 содержимое модуля functions.py: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89" y="5107541"/>
            <a:ext cx="34004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2546782" y="2464447"/>
            <a:ext cx="6956141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 в пакете есть не только __init__.py, но и еще два модуля — теперь их можно импортировать.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259489" y="625481"/>
            <a:ext cx="6829208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Как импортировать пакеты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59489" y="1826270"/>
            <a:ext cx="62101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Квалифицированный импорт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помогает писать читабельный код. Прочитав строчку вызова функции, другой разработчик сразу поймет, откуда пришли сама функция и ее аргумент. В этом примере квалифицированный импорт выглядит так: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412686"/>
            <a:ext cx="55911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6469639" y="1826270"/>
            <a:ext cx="55266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Импорт отдельных определений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удобнее в работе, потому что вам не придется каждый раз прописывать имя пакета и модуля. С другой стороны, другим разработчикам будет сложнее читать код. Чтобы узнать, откуда пришли функция и константа, им придется смотреть в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блок импортов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639" y="3905128"/>
            <a:ext cx="41148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259489" y="625481"/>
            <a:ext cx="6829208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Виды импорта пакетов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259489" y="1359517"/>
            <a:ext cx="6611094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Абсолютный импорт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абсолютном импорте нужно прописывать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полный путь до модуля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включающего все пакеты и подпакеты. Полные пути гарантируют простоту чтения и однозначность — так всем будет понятно, что и откуда импортируется. Чтобы вам было удобнее читать код, во всех примерах выше мы использовали абсолютный импорт.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6870583" y="1355016"/>
            <a:ext cx="523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Относительный импорт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870583" y="2539714"/>
            <a:ext cx="5061928" cy="42780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относительном импорте используется точка, которая означает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импорт модуля из текущей директории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Например, мы работаем в файле main.py и хотим импортировать .module. При этом мы знаем, что main.py и .module хранятся в одной и той же директории. Тогда можно не прописывать абсолютный путь к .module, а воспользоваться . import. По этой точке Python автоматически определит, что и откуда мы хотим импортировать.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Относительный импорт помогает писать быстрее, но слишком сильно запутывает код и негативно сказывается на читаемости. Именно поэтому в сообществе Python-разработчиков есть распространенный совет для новичков: старайтесь пользоваться абсолютным импортом, даже в самых простых и очевидных случаях.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583" y="1644364"/>
            <a:ext cx="38100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259489" y="625481"/>
            <a:ext cx="6829208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Модуль PrettyTable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59489" y="1400239"/>
            <a:ext cx="7893911" cy="1031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Вывод табличных данных в терминал или текстовый файл.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Модуль prettytable - полезен при создании простых таблиц и вывода их в терминал или текстовый файл. Он был вдохновлен таблицами ASCII, используемыми в оболочке PostgreSQL.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59489" y="2514457"/>
            <a:ext cx="7793942" cy="18017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31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1" lang="ru-RU" sz="16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Возможности модуля prettytable</a:t>
            </a: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установка ширина заполнения столбца, выравнивание текста или граница таблицы;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сортировка данных;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выбор отображения столбцов и строк в окончательном выводе;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чтение данных из CSV, HTML или курсора базы данных;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вывод данных в ASCII или HTML.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259488" y="4553674"/>
            <a:ext cx="356589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Установка модуля PrettyTable </a:t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5129680"/>
            <a:ext cx="24860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4714875" y="4553674"/>
            <a:ext cx="5534025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начала, необходимо создать экземпляр PrettyTable() 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5" y="5134442"/>
            <a:ext cx="32004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259489" y="625481"/>
            <a:ext cx="6829208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Модуль argparse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59489" y="1359517"/>
            <a:ext cx="6236561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argparse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- это модуль для обработки аргументов командной строки.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Примеры того, что позволяет делать модуль: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создавать аргументы и опции, с которыми может вызываться скрипт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указывать типы аргументов, значения по умолчанию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указывать, какие действия соответствуют аргументам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выполнять вызов функции при указании аргумента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отображать сообщения с подсказками по использованию скрипта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argparse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не единственный модуль для обработки аргументов командной строки. И даже не единственный такой модуль в стандартной библиотеке.</a:t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5353050"/>
            <a:ext cx="59531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6496050" y="1319810"/>
            <a:ext cx="18053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Создание парсера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6469640" y="1999657"/>
            <a:ext cx="5358842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ервым шагом в использовании модуля argparse является получение объекта ArgumentParser путем создания экземпляра класса argparse.ArgumentParser(): 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050" y="3091132"/>
            <a:ext cx="56959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59489" y="625481"/>
            <a:ext cx="6468482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Модули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979801" y="1569514"/>
            <a:ext cx="756687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реальных приложений на рынке разработчики пишут сотни и тысячи строк кода. Есть даже проекты, в которых несколько миллионов строк. Подобный масштабный проект невозможно написать в одном файле, команда запутается в своем же коде, не сможет поддерживать и обновлять его. Поэтому файл с кодом нужно разбивать на части. Этот принцип применяется во многих языках программирования. В Python с этой целью используются </a:t>
            </a:r>
            <a:r>
              <a:rPr b="1" i="1" lang="ru-R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модули</a:t>
            </a:r>
            <a:r>
              <a:rPr b="0" i="1" lang="ru-RU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Python любой </a:t>
            </a: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файл с кодом</a:t>
            </a: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называется </a:t>
            </a: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модулем</a:t>
            </a: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между этими терминами нет разницы. Чтобы всем Python-разработчикам было удобно читать готовый код, принято называть файлы в стиле </a:t>
            </a: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snake_case</a:t>
            </a: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то есть с маленькой буквы и с разделением слов через символ подчеркивания. Это легко запомнить: snake_case переводится как «змеиный регистр» и поэтому идеально сочетается с языком Python.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259489" y="625481"/>
            <a:ext cx="6468482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Как использовать модули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59489" y="1359517"/>
            <a:ext cx="9144570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Работать с кодом на тысячи строк намного проще, если он разбит на несколько модулей. В таком случае обычно работают с главным файлом, а отдельные функции помещают в разные модули. Затем модули импортируют в main.py с помощью ключевого слова import. В итоге команда разработчиков получает удобный читабельный код, который удобно обслуживать. 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259489" y="2479180"/>
            <a:ext cx="8205003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попрактиковаться, попробуем создать свой модуль. Для этого мы создадим файл с названием greeting.py. Затем внутри этого файла определим функцию say_hi() и переменную name: 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429000"/>
            <a:ext cx="53149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175599" y="5206095"/>
            <a:ext cx="9144570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Модуль-приветствие готов: он умеет печатать строку Hi! и обрабатывать переменную name. Но в нем нет никакой пользы, пока он не встроен в работу всей остальной программы. 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836511" y="3310177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воспользоваться нашим модулем, нужно импортировать его в главный модуль main.py.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этого в Python есть три способа: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Импорт модуля целиком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Импорт отдельных определений из модуля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Импорт всего содержимого модуля сразу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59489" y="625481"/>
            <a:ext cx="6468482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Импорт модуля целиком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59489" y="1383984"/>
            <a:ext cx="8121113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 самый простой способ: используем ключевое слово import вместе с названием файла без расширения .py. Перейдем в главный файл main.py и импортируем туда наш модуль greeting.py: 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281893"/>
            <a:ext cx="36766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59489" y="3138666"/>
            <a:ext cx="81211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Импорт прошел успешно — у нас появился доступ к модулю-приветствию прямо из главного файла. Теперь к содержимому модуля можно обращаться «через точку». Так можно вызвать функцию модуля или отдельную переменную: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8" y="4159686"/>
            <a:ext cx="39528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259488" y="5421298"/>
            <a:ext cx="81211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 самый распространенный способ, потому что такой код легко читать. Любой разработчик с первого взгляда может определить, что используемая переменная или вызываемая функция — это часть какого-то конкретного модуля.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59489" y="625481"/>
            <a:ext cx="8121112" cy="526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Импорт отдельных определений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59489" y="1530906"/>
            <a:ext cx="9983469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Иногда первый способ не подходит — например, из длинного и сложного модуля вам нужна всего пара функций или переменных. Тогда поможет второй способ импорта: нужно написать ключевое слово from с названием модуля без расширения .py. Затем в той же строке указываем ключевое слово import с названием определений, которые хотим использовать. Так это выглядит в коде: 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016191"/>
            <a:ext cx="68294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59488" y="625481"/>
            <a:ext cx="8767065" cy="526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Импорт всего содержимого модуля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59488" y="1394318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третий вариант — импорт всего содержимого модуля. Так он выглядит в коде: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2221751"/>
            <a:ext cx="39814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259488" y="3140684"/>
            <a:ext cx="11585767" cy="32932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Здесь из модулей some_module и another_module неявно импортируются все определения. Импорт таким способом дает доступ к десяткам переменных, констант и функций, причем можно не указывать название всего модуля. Эта особенность отличает импорт содержимого от импорта модуля целиком — и она же может вызывать проблемы с читабельностью.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Посмотрим на примере. Представим программиста, который читает чужой код с импортом содержимого. В какой-то момент он встречает название незнакомой переменной и хочет узнать, откуда она взялась. Не получится просто внимательно посмотреть на блок импортов или сделать поиск по коду — названия всех импортированных определений скрываются за *.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Именно поэтому в большинстве руководств по написанию кода на Python повторяется один и тот же совет: «Как можно реже пользуйтесь импортом всего содержимого». Тем не менее в реальном коде такие импорты встречаются, поэтому было важно упомянуть этот вариант.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259488" y="625481"/>
            <a:ext cx="8767065" cy="526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Сочетание способов импорта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59488" y="1373104"/>
            <a:ext cx="708926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предыдущем уроке говорилось об импорте модуля целиком и через отдельные определения. Чтобы углубить знания, рассмотрим еще один способ —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сочетание импорта целиком и отдельными определениями в рамках одного и того же модуля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59488" y="2564045"/>
            <a:ext cx="6210151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пример. В модуле computation.py определим функцию и переменные: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3262542"/>
            <a:ext cx="39147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6469639" y="2564044"/>
            <a:ext cx="5597023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 в модуле main.py воспользуемся двумя способами импорта из модуля computation.py: 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639" y="3429000"/>
            <a:ext cx="40005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259489" y="625481"/>
            <a:ext cx="6468482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Пакеты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327660" y="2151727"/>
            <a:ext cx="880062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Обычно код в больших проектах делят на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модули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отдельные файлы, в которых хранится код в Python. Но иногда и этого разделения недостаточно. Часто модули хочется сгруппировать «по смыслу» или выделить отдельную группу модулей, чтобы использовать их в других проектах.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таких случаях помогают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пакеты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объединение модулей. В особенно больших проектах используются еще и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подпакеты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внутри пакетов, но на этой теме мы пока не будем останавливаться подробнее. В этом уроке разберемся, как создавать пакеты и добавлять в них модули. Также поговорим о том, какими способами можно импортировать пакеты в проект.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327659" y="4783130"/>
            <a:ext cx="8800621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 точки зрения структуры,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пакет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это каталог (директория) с файлами модулей, имеющая имя в формате «snake_case» и содержащая, помимо прочего, специальный модуль с именем «__init__.py». Именно наличие этого специального файла подсказывает интерпретатору Python, что каталог следует воспринимать именно как пакет.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59489" y="625481"/>
            <a:ext cx="6468482" cy="69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Создаем пакет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2197347" y="1360017"/>
            <a:ext cx="8004294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пример самого простого пакета. Создадим пакет из каталога package и модуля __init__.py внутри этого каталога: 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346" y="2018368"/>
            <a:ext cx="27051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2197346" y="2980685"/>
            <a:ext cx="4053867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файл __init__.py добавим следующий код: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7346" y="3529351"/>
            <a:ext cx="35718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2197346" y="4281601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 у нас есть небольшой, но уже полноценный пакет. Его можно импортировать так же, как модуль: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7346" y="4999501"/>
            <a:ext cx="36766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4224279" y="4999501"/>
            <a:ext cx="6197840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внимание, что отдельно импортировать файл __init__.py не нужно. При первом обращении к пакету Python самостоятельно импортирует модуль __init__.py. Это происходит автоматически, потому что каталог без init-файла не будет считаться пакетом. 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