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UA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UA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56018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U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13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219225" y="796415"/>
            <a:ext cx="10829076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Возврат множественных значений из метода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19225" y="1617139"/>
            <a:ext cx="84549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Одна из лучших особенностей языка Python заключается в том, что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методы класса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могут возвращать множественные значения. Взгляните на следующий пример: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415293"/>
            <a:ext cx="31908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/>
          <p:nvPr/>
        </p:nvSpPr>
        <p:spPr>
          <a:xfrm>
            <a:off x="219225" y="4038372"/>
            <a:ext cx="8345935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 мы создали класс под названием Square со статичным методом get_squares(). Метод принимает два параметра. Он умножает каждый параметр на себя и возвращает оба результата при помощи оператора return. В выдаче указанного выше скрипта вы увидите квадраты 3 и 5.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219225" y="796415"/>
            <a:ext cx="2196804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Метод str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19225" y="1617139"/>
            <a:ext cx="6634502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 этого момента мы выводили атрибуты при помощи метода print(). Посмотрим, что случится, если мы выведем объект класса.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этого нам нужно создать простой класс Car с одним методом и попытаться вывести объект класса в консоль. Выполним следующий скрипт: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153957"/>
            <a:ext cx="40862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>
            <a:off x="219225" y="5024686"/>
            <a:ext cx="6634502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 мы создали объект car_a класса Car и вывели его значение на экран. По сути мы относимся к объекту car_a как к строке. Выдача выглядит следующим образом: 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225" y="6069062"/>
            <a:ext cx="39433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7033189" y="1617139"/>
            <a:ext cx="4939586" cy="2308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Выдача показывает локацию памяти, где хранится наш объект. Каждый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объект Python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по умолчанию содержит метод __str__ . Когда вы используете объект в качестве строки, вызывается метод __str__ , который по умолчанию выводит локацию памяти объекта. Однако, вы также можете предоставить собственное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определение метода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__str__ . Например, как в следующем примере: 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0011" y="3982632"/>
            <a:ext cx="4762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219225" y="796415"/>
            <a:ext cx="4626240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Конструкторы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19225" y="1570301"/>
            <a:ext cx="5985021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Конструктор — это специальный метод, который вызывается по умолчанию когда вы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создаете объект класса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создания конструктора вам нужно создать метод с ключевым словом __init__. Взгляните на следующий пример: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060281"/>
            <a:ext cx="3581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6469639" y="1570301"/>
            <a:ext cx="5409015" cy="23083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 мы создали класс Car с одним атрибутом класса car_count. Класс содержит конструктор, который увеличивает значение car_count и выводит итоговое значение на экран.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Теперь, когда объект класса Car будет создан, конструктор также будет вызван, значение car_count увеличится и отобразится на экране. Создадим простой объект и посмотрим, что выйдет: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8038" y="3974681"/>
            <a:ext cx="17430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/>
          <p:nvPr/>
        </p:nvSpPr>
        <p:spPr>
          <a:xfrm>
            <a:off x="6469639" y="4747606"/>
            <a:ext cx="562728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 исключением названия, конструктор может использоваться как обычный метод. Вы можете передавать и получать значения из конструктора. Он обычно используется таким образом, когда вам нужно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инициализировать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значения атрибута при создании экземпляра класса.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219225" y="796415"/>
            <a:ext cx="6250414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Модификаторы доступа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19225" y="1617139"/>
            <a:ext cx="6096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Модификаторы доступа в Python используются для модификации области видимости переменных по умолчанию. Есть три типа модификаторов доступов в Python ООП: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публичный — </a:t>
            </a:r>
            <a:r>
              <a:rPr b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приватный — </a:t>
            </a:r>
            <a:r>
              <a:rPr b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защищенный — </a:t>
            </a:r>
            <a:r>
              <a:rPr b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19225" y="3646400"/>
            <a:ext cx="625041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Доступ к переменным с модификаторами публичного доступа открыт из любой точки вне класса, доступ к приватным переменным открыт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только внутри класса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и в случае с защищенными переменными, доступ открыт только внутри того же пакета.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219225" y="4969839"/>
            <a:ext cx="6096000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создания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приватной переменной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вам нужно проставить префикс двойного подчеркивание __ с названием переменной.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создания защищенной переменной, вам нужно проставить префикс из одного нижнего подчеркивания _ с названием переменной. Для публичных переменных, вам не нужно проставлять префиксы вообще.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469639" y="1617139"/>
            <a:ext cx="52917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Давайте взглянем на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публичные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приватные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защищенные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переменные в действии. Выполните следующий скрипт:</a:t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639" y="2661515"/>
            <a:ext cx="37338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>
            <a:off x="6469640" y="4185009"/>
            <a:ext cx="5291726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Здесь мы создали простой класс Car с конструктором и тремя переменными: name, make, и model (название, марка и модель). 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Переменная name является </a:t>
            </a:r>
            <a:r>
              <a:rPr b="1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публичной</a:t>
            </a:r>
            <a:r>
              <a:rPr b="0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в то время как переменные make и model являются </a:t>
            </a:r>
            <a:r>
              <a:rPr b="1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приватными</a:t>
            </a:r>
            <a:r>
              <a:rPr b="0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b="1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защищенными</a:t>
            </a:r>
            <a:r>
              <a:rPr b="0" i="0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соответственно.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219224" y="796415"/>
            <a:ext cx="468833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Три(четыре) кита ООП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219224" y="1617139"/>
            <a:ext cx="85724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Мы рассмотрели большую часть основных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концепций объектно-ориентированного программирования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 предыдущих двух секциях. Теперь, поговорим о столбах объектно-ориентированного программирования: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628550" y="2828835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Абстрагирование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ru-UA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endParaRPr b="0"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219224" y="796415"/>
            <a:ext cx="468833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2556401" y="1827314"/>
            <a:ext cx="7079198" cy="3785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Наследование в объектно-ориентированном программировании очень похоже на наследование в реальной жизни, где ребенок наследует те или иные характеристики его родителей в дополнение к его собственным характеристикам.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объектно-ориентированном программировании, наследование означает отношение IS-A. Например, болид — это транспорт. Наследование это одна из самых удивительных концепций объектно-ориентированного программирования, так как оно подразумевает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повторное использование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Основная идея наследования в объектно-ориентированном программировании заключается в том, что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класс может наследовать характеристики другого класса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Класс, который наследует другой класс, называется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дочерним классом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или производным классом, и класс, который дает наследие, называется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родительским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или основным.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219224" y="796415"/>
            <a:ext cx="4688335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Наследование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259489" y="1555513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на очень простой пример наследования. Выполним следующий скрипт:</a:t>
            </a:r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2292041"/>
            <a:ext cx="58197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/>
          <p:nvPr/>
        </p:nvSpPr>
        <p:spPr>
          <a:xfrm>
            <a:off x="219224" y="4327632"/>
            <a:ext cx="6305252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 мы создаем два класса: Vehicle и Car, который наследует класс Vehicle. Чтобы наследовать класс, вам нужно только вписать название родительского класса внутри скобок, которая следует за названием дочернего класса. Класс Vehicle содержит метод vehicle_method(), а дочерний класс содержит метод car_method(). Однако, так как класс Car наследует класс Vehicle, он также наследует и метод vehicle_method(). 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6543413" y="1555513"/>
            <a:ext cx="56485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Рассмотрим это на практике и выполним следующий скрипт: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413" y="2292243"/>
            <a:ext cx="5448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/>
          <p:nvPr/>
        </p:nvSpPr>
        <p:spPr>
          <a:xfrm>
            <a:off x="6524476" y="2956234"/>
            <a:ext cx="5448300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этом скрипте мы создали объект класса Car вызывали метод vehicle_method() при помощи объекта класса Car. Вы можете обратить внимание на то, что класс Car не содержит ни одного метода vehicle_method(), но так как он унаследовал класс Vehicle, который содержит vehicle_method(), класс Car также будет использовать его.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219225" y="796415"/>
            <a:ext cx="7658038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/>
              <a:t>Множественное наследование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219224" y="1617139"/>
            <a:ext cx="65590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Python,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родительский класс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может иметь несколько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дочерних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и, аналогично,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дочерний класс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может иметь несколько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родительских классов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Давайте рассмотрим первый сценарий. Выполним следующий скрипт: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661515"/>
            <a:ext cx="5934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6818570" y="1617139"/>
            <a:ext cx="5093803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этом скрипте, родительский класс Vehicle наследуется двумя дочерними классами — Car и Cycle. Оба дочерних класса будут иметь доступ к vehicle_method() родительского класса. Запустите следующий скрипт, чтобы увидеть это лично: </a:t>
            </a:r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8305" y="3431637"/>
            <a:ext cx="53816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/>
          <p:nvPr/>
        </p:nvSpPr>
        <p:spPr>
          <a:xfrm>
            <a:off x="6778305" y="4656086"/>
            <a:ext cx="5154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 можете видеть, как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родительский класс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наследуется двумя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дочерними классами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219225" y="796415"/>
            <a:ext cx="7658038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/>
              <a:t>Множественное наследование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59489" y="1617139"/>
            <a:ext cx="6210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Таким же образом, дочерний класс может иметь несколько родительских. Посмотрим на пример: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465337"/>
            <a:ext cx="54102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/>
          <p:nvPr/>
        </p:nvSpPr>
        <p:spPr>
          <a:xfrm>
            <a:off x="219225" y="4919510"/>
            <a:ext cx="6210149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 мы создали три класса: Camera, Radio, и CellPhone. Классы Camera и Radio наследуются классом CellPhone. Это значит, что класс CellPhone будет иметь доступ к методам классов Camera и Radio. 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6429374" y="1617139"/>
            <a:ext cx="38452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Следующий скрипт подтверждает это: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313" y="2460422"/>
            <a:ext cx="31051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19226" y="796415"/>
            <a:ext cx="1175354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 в Python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UA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59489" y="1617139"/>
            <a:ext cx="68543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 (ООП) 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— это парадигма программирования, где различные компоненты компьютерной программы моделируются на основе реальных объектов.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59488" y="2832449"/>
            <a:ext cx="68543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Объект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это что-либо, у чего есть какие-либо характеристики и то, что может выполнить какую-либо функцию. У объекта есть две характеристики: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методы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58820" y="4409865"/>
            <a:ext cx="68543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Стоит обратить внимание на то, что объектно-ориентированное программирование — не зависящая от языка программирования концепция. Это общая концепция программирования и большинство современных языков, такие как Java, C#, C++ и Python поддерживают объектно-ориентированное программирование.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19226" y="796415"/>
            <a:ext cx="1175354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Преимущества и недостатки ООП Python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19226" y="1617139"/>
            <a:ext cx="52503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Несколько основных преимуществ объектно-ориентированного программирования: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90593" y="2517040"/>
            <a:ext cx="5873979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Объектно-ориентированное программирование подразумевает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повторное использование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Компьютерная программа написанная в форме объектов и классов может быть использована снова в других проектах без повторения кода;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Использование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модулярного подхода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 объектно-ориентированном программировании позволяет получить читаемый и гибкий код;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объектно-ориентированном программировании каждый класс имеет определенную задачу. Если ошибка возникнет в одной части кода, вы можете исправить ее локально, без необходимости вмешиваться в другие части кода;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Инкапсуляция данных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(которую мы рассмотрим дальше в статье) вносит дополнительный уровень безопасности в разрабатываемую программу с использованием объектно-ориентированного подхода;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095999" y="1613496"/>
            <a:ext cx="58767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Хотя объектно-ориентированное программирование обладает рядом преимуществ, оно также содержит определенные недостатки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095999" y="2654229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создания объектов необходимо иметь подробное представление о разрабатываемом программном обеспечении;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Не каждый аспект программного обеспечения является лучшим решением для реализации в качестве объекта. Для новичков может быть тяжело прочертить линию в золотой середине;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 тем, как вы вносите все новые и новые классы в код, размер и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сложность программы растет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 геометрической прогрессии;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219226" y="796415"/>
            <a:ext cx="1701853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UA">
                <a:latin typeface="Calibri"/>
                <a:ea typeface="Calibri"/>
                <a:cs typeface="Calibri"/>
                <a:sym typeface="Calibri"/>
              </a:rPr>
              <a:t>Класс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19225" y="1410213"/>
            <a:ext cx="84382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Класс в объектно-ориентированном программировании выступает в роли чертежа для объекта.</a:t>
            </a:r>
            <a:endParaRPr i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19225" y="2168206"/>
            <a:ext cx="9184833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Отношение между классом и объектом можно представить более наглядно, взглянув на отношение между машиной и Audi. Да, Audi – это машина. Однако, нет такой вещи, как просто машина. Машина — это абстрактная концепция, которую также реализуют в Toyota, Honda, Ferrari, и других компаниях.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Ключевое слово class используется для создания класса в Python. Название класса следует за ключом class, за которым следует двоеточие. Тело класса начинается с новой строки, с отступом на одну вкладку влево.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4095750"/>
            <a:ext cx="64960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6815572" y="4095750"/>
            <a:ext cx="5176972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ы создали класс под названием Car с тремя атрибутами: имя name, марка make и модель model. Наш класс также содержит два метода: start() и stop().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19226" y="796415"/>
            <a:ext cx="2557530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Объекты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19226" y="1558416"/>
            <a:ext cx="81026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Раннее мы поняли, что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класс предоставляет чертеж объекта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Однако, чтобы на самом деле использовать объекты и методы класса, вам нужно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создать объект из этого класса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Существует несколько методов и атрибутов класса, которые можно использовать вне объекта, мы рассмотрим их в следующем разделе. Объект — это экземпляр класса. Объявленный класс — это лишь описание объекта: ему не выделяется память.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19225" y="3282732"/>
            <a:ext cx="810265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Объект также называется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экземпляром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Тем не менее, процесс создания объекта класса называется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инициализация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В Python, чтобы создать объект класса, нам просто нужно вписать название класса, с последующими открывающимися и закрывающимися скобками.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384105" y="4345329"/>
            <a:ext cx="3423789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Создадим объект класса Car 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74" y="4889147"/>
            <a:ext cx="4667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219226" y="796415"/>
            <a:ext cx="3606154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Атрибуты класса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19226" y="1370917"/>
            <a:ext cx="6250414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В Python, каждый объект содержит определенные атрибуты по умолчанию и методы в дополнение к определенным пользователем атрибутами. </a:t>
            </a:r>
            <a:endParaRPr b="0" i="1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Чтобы посмотреть на все атрибуты и методы объекта, используйте встроенную функцию под названием dir(). Попробуем взглянуть на все атрибуты объекта car_b, который мы создали в предыдущем разделе.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595" y="3328302"/>
            <a:ext cx="19716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0200" y="561885"/>
            <a:ext cx="2638425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19225" y="796415"/>
            <a:ext cx="989789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Атрибуты класса против атрибутов экземпляров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77382" y="1403760"/>
            <a:ext cx="62504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 могут быть наглядно отнесены к двум типам: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 класса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 экземпляров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259490" y="2690336"/>
            <a:ext cx="653559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 класса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делятся среди всех объектов класса, в то время как атрибуты экземпляров являются собственностью экземпляра.</a:t>
            </a:r>
            <a:b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Помните, что </a:t>
            </a:r>
            <a:r>
              <a:rPr b="1"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экземпляр</a:t>
            </a:r>
            <a:r>
              <a:rPr i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— это просто альтернативное название объекта.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856602" y="2690336"/>
            <a:ext cx="53353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Атрибуты экземпляра</a:t>
            </a:r>
            <a:r>
              <a:rPr lang="ru-UA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объявляются внутри любого метода, в то время как атрибуты класса объявляются вне любого метода.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25" y="3906418"/>
            <a:ext cx="44577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4898089" y="3906418"/>
            <a:ext cx="7074686" cy="2062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указанном скрипте мы создаем класс Car с одним атрибутом класса под названием car_count и три атрибута экземпляра под названием name, make и model. 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Класс содержит один метод start(), который содержит наши три атрибута экземпляров. 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Значения атрибутов экземпляров переданы в качестве аргументов методу start(). 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Внутри метода start, атрибут car_count увеличен на один.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219225" y="796415"/>
            <a:ext cx="989789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Атрибуты класса против атрибутов экземпляров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19225" y="1740249"/>
            <a:ext cx="8194933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Стоит упомянуть, что внутри метода, атрибуты экземпляра ссылаются при помощи ключевого слова self, в то время как атрибуты класса ссылаются при помощи названия класса. Давайте создадим объект класса Car и вызовем метод start().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748923"/>
            <a:ext cx="47053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219224" y="3973635"/>
            <a:ext cx="6047351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 мы вывели название атрибута экземпляра и атрибута класса car_count. В выдаче вы увидите, что атрибут car_count будет иметь значение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как показано ниже: 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9" y="5105419"/>
            <a:ext cx="2895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>
            <a:off x="6469639" y="2687665"/>
            <a:ext cx="5618897" cy="584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Теперь создадим еще один объект класса Car и вызываем метод start().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9639" y="3585561"/>
            <a:ext cx="32575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6400772" y="4645867"/>
            <a:ext cx="5272282" cy="20621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Сейчас если вы выведите значение атрибута car_count, вы увидите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 выдаче. Это связано с тем, что атрибут car_count является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атрибутом класса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 таким образом он разделяется между экземплярами. Объект car_a увеличил свое значение до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в то время как car_b увеличил свое значение еще раз, так что итоговое значение равняется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Выдача выглядит следующим образом: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19225" y="796415"/>
            <a:ext cx="192835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UA" sz="3600">
                <a:latin typeface="Calibri"/>
                <a:ea typeface="Calibri"/>
                <a:cs typeface="Calibri"/>
                <a:sym typeface="Calibri"/>
              </a:rPr>
              <a:t>Методы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UA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19225" y="1403760"/>
            <a:ext cx="9696562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Как мы выяснили ранее, в объектно-ориентированном программировании, методы используются для реализации функционалов объекта. В предыдущем разделе мы создали методы start() и stop() для класса Car. До этих пор, мы использовали объекты класса для вызова методов. Однако, есть тип методов, который может быть вызван напрямую при помощи имени класса. Такой метод называется </a:t>
            </a: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статичным методом</a:t>
            </a: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219225" y="2473681"/>
            <a:ext cx="5663139" cy="1209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3475" lIns="91425" spcFirstLastPara="1" rIns="91425" wrap="square" tIns="158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1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Статичные методы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объявления статического метода, вам нужно указать дескриптор @staticmethod перед названием метода, как показано ниже: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933" y="2727199"/>
            <a:ext cx="48768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219225" y="3797120"/>
            <a:ext cx="5923197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коде выше мы создали класс Car с одним статичным методом get_class_details(). Давайте вызовем этот метод, используя название класса. 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19225" y="4742321"/>
            <a:ext cx="5876775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UA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 можете видеть что нам не нужно создавать экземпляр класса Car для вызова метода get_class_details(), вместо этого мы просто использовали название класса. Стоит упомянуть, что статические методы могут иметь доступ только к атрибутам класса в Python, вы не сможете обратиться к методам через self. 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