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9BD94-B606-4DFF-AC00-8619301F94BF}">
  <a:tblStyle styleId="{1EA9BD94-B606-4DFF-AC00-8619301F94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Arimo-bold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proger.ru/articles/python-strings-for-interview-part-1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30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6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Модуль random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59489" y="1395464"/>
            <a:ext cx="990796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randrange()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возвращает случайное целое число из определенного набора чисел. Она имеет три формы: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randrange(stop): в качестве набора чисел, из которых происходит извлечение случайного значения, будет использоваться диапазон от 0 до числа stop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randrange(start, stop): набор чисел представляет диапазон от числа start до числа stop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randrange(start, stop, step): набор чисел представляет диапазон от числа start до числа stop, при этом каждое число в диапазоне отличается от предыдущего на шаг step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01" y="3457567"/>
            <a:ext cx="62769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6688822" y="3406440"/>
            <a:ext cx="55031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Работа со списком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работы со списками в модуле random определены две функции: функция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shuffle()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перемешивает список случайным образом, а функция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choice()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возвращает один случайный элемент из списка: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8822" y="5203294"/>
            <a:ext cx="37147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259489" y="1384185"/>
            <a:ext cx="5059131" cy="2462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Основа для работы с файлами — built-in функция open() 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1861102"/>
            <a:ext cx="30861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259488" y="2787123"/>
            <a:ext cx="5059131" cy="1723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Эта функция имеет два аргумента. Аргумент file принимает строку, в которой содержится путь к файлу. Второй аргумент, mode, позволяет указать режим, в котором необходимо работать с файлом. По умолчанию этот аргумент принимает значение «rt», с которым, и с некоторыми другими, можно ознакомиться в таблице ниже </a:t>
            </a:r>
            <a:endParaRPr/>
          </a:p>
        </p:txBody>
      </p:sp>
      <p:pic>
        <p:nvPicPr>
          <p:cNvPr descr="https://media.tproger.ru/uploads/2020/10/table.png" id="232" name="Google Shape;2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619" y="1358077"/>
            <a:ext cx="6873381" cy="35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5318619" y="5156085"/>
            <a:ext cx="60568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Эти режимы могут быть скомбинированы. Например, «rb» открывает двоичный файл для чтения. Комбинируя «r+» или «w+» можно добиться открытия файла в режиме и чтения, и записи одновременно с одним отличием — первый режим вызовет исключение, если файла не существует, а работа во втором режиме в таком случае создаст его.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59488" y="4741368"/>
            <a:ext cx="4437776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 завершении работы с файлом его необходимо закрыть при помощи метода close() 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8" y="5478952"/>
            <a:ext cx="3086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59489" y="1830915"/>
            <a:ext cx="8645229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Однако более pythonic way стиль работы с файлом встроенными средствами заключается в использовании конструкции with .. as .., которая работает как менеджер создания контекста. Написанный выше пример можно переписать с ее помощью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892775"/>
            <a:ext cx="42005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259489" y="4082747"/>
            <a:ext cx="73577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Главное отличие заключается в том, что python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259489" y="630034"/>
            <a:ext cx="9144570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файлами. </a:t>
            </a:r>
            <a:r>
              <a:rPr b="1" i="0" lang="ru-RU" sz="3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59489" y="1200487"/>
            <a:ext cx="68124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 открытии файла в режимах, допускающих чтение, можно использовать несколько подходов.</a:t>
            </a:r>
            <a:br>
              <a:rPr b="0" i="1" lang="ru-RU" sz="16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начала можно прочитать файл целиком и все данные, находящиеся в нем, записать в одну строку.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9" y="2609850"/>
            <a:ext cx="41624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/>
          <p:nvPr/>
        </p:nvSpPr>
        <p:spPr>
          <a:xfrm>
            <a:off x="259489" y="3761145"/>
            <a:ext cx="59399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Используя эту функцию с целочисленным аргументом, можно прочитать определенное количество символов.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9" y="4678065"/>
            <a:ext cx="3495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/>
          <p:nvPr/>
        </p:nvSpPr>
        <p:spPr>
          <a:xfrm>
            <a:off x="259489" y="5489302"/>
            <a:ext cx="62101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 этом будут получены только первые 16 символов текста. Важно понимать, что при применении этой функции несколько раз подряд будет считываться часть за частью этого текста — виртуальный курсор будет сдвигаться на считанную часть текста.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199464" y="2280760"/>
            <a:ext cx="5375304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Его можно сдвинуть на определенную позицию, при необходимости воспользовавшись методом seek(). 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9464" y="3019425"/>
            <a:ext cx="53149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259489" y="630034"/>
            <a:ext cx="9144570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файлами. </a:t>
            </a:r>
            <a:r>
              <a:rPr b="1" i="0" lang="ru-RU" sz="3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259488" y="1364884"/>
            <a:ext cx="10847535" cy="12311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Другой способ заключается в считывании файла построчно. Метод readline() считывает строку и, также как и с методом read(),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цикле. </a:t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2807385"/>
            <a:ext cx="3810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259488" y="4036819"/>
            <a:ext cx="11527288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Однако и здесь существует более pythonic way. Он заключается в том, что сам объект io.TextIOWrapper имеет итератор, возвращающий строку за строкой. Благодаря этому нет необходимости считывать файл целиком, сохраняя его в список, а можно динамически по строкам считывать файл. И делать это лаконично. 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8" y="5033367"/>
            <a:ext cx="41624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259489" y="630034"/>
            <a:ext cx="9144570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файлами. Запись в файл</a:t>
            </a:r>
            <a:r>
              <a:rPr b="1" i="0" lang="ru-RU" sz="3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259489" y="1229851"/>
            <a:ext cx="9551083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Функциональность внесения данных в файл не зависит от режима — добавление данных или перезаписывание файла. В выполнении этой операции также существует несколько подходов.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Самый простой и логичный — использование функции write()</a:t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158548"/>
            <a:ext cx="35242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259489" y="2982391"/>
            <a:ext cx="1108242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Важно, что в качестве аргумента функции могут быть переданы только строки. Если необходимо записать другого рода информацию, то ее необходимо явно привести к строковому типу, используя методы __str__(self) для объектов или форматированные строки. 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59488" y="3978128"/>
            <a:ext cx="7550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Есть возможность записать в файл большой объем данных, если он может быть представлен в виде списка строк.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8" y="4881532"/>
            <a:ext cx="35242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259489" y="5816339"/>
            <a:ext cx="11376042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есть еще один нюанс, связанный с тем, что функции write() и writelines() автоматически не ставят символ переноса строки, и это разработчику нужно контролировать самостоятельно.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259489" y="630034"/>
            <a:ext cx="9144570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Python работа с файлами. Запись в файл</a:t>
            </a:r>
            <a:r>
              <a:rPr b="1" i="0" lang="ru-RU" sz="3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259487" y="1327046"/>
            <a:ext cx="11527043" cy="12311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Существует еще один, менее известный, способ, но, возможно, самый удобный из представленных. И как бы не было странно, он заключается в использовании функции print(). Сначала это утверждение может показаться странным, потому что общеизвестно, что с помощью нее происходит вывод в консоль. И это правда. Но если передать в необязательный аргумент file объект типа io.TextIOWrapper, каким и является объект файла, с которым мы работаем, то поток вывода функции print() перенаправляется из консоли в файл. 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731709"/>
            <a:ext cx="44672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/>
          <p:nvPr/>
        </p:nvSpPr>
        <p:spPr>
          <a:xfrm>
            <a:off x="259488" y="3972155"/>
            <a:ext cx="11527043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Inter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Сила такого подхода заключается в том, что в </a:t>
            </a:r>
            <a:r>
              <a:rPr b="0" i="0" lang="ru-RU" sz="1600" u="none" cap="none" strike="noStrike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print()</a:t>
            </a:r>
            <a:r>
              <a:rPr b="0" i="0" lang="ru-RU" sz="16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 можно передавать не обязательно строковые аргументы — при необходимости функция сама их преобразует к строковому типу.</a:t>
            </a:r>
            <a:r>
              <a:rPr b="0" i="0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Регулярные выражения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59489" y="135951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Регулярками называются шаблоны, которые используются для поиска соответствующего фрагмента текста и сопоставления символов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59489" y="237171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Например чтобы выявить ошибку при вводе некорректного адреса электронной почты, можно использовать следующее регулярное выражение: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374300"/>
            <a:ext cx="56197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6837028" y="2177767"/>
            <a:ext cx="51334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Синтаксис у регулярок необычный. Символы могут быть как буквами или цифрами, так и метасимволами, которые задают шаблон строки: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Синтаксис regex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028" y="3008764"/>
            <a:ext cx="5354972" cy="38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259489" y="3964901"/>
            <a:ext cx="5619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Также есть дополнительные конструкции, которые позволяют сокращать регулярные выражения: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59489" y="4578302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\d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соответствует любой одной цифре и заменяет собой выражение </a:t>
            </a: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[0-9]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\D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исключает все цифры и заменяет </a:t>
            </a: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[^0-9]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\w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заменяет любую цифру, букву, а также знак нижнего подчёркивания;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\W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любой символ кроме латиницы, цифр или нижнего подчёркивания;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\s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соответствует любому пробельному символу;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\S</a:t>
            </a: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 — описывает любой не пробельный символ.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59489" y="1200487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чего используются регулярные выражения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нужного формата, например телефонного номера или email-адреса;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разбивки строк на подстроки;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поиска, замены и извлечения символов;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быстрого выполнения нетривиальных операций.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59489" y="2817145"/>
            <a:ext cx="4522236" cy="2462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В Python для работы с регулярками есть модуль re.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177971"/>
            <a:ext cx="2357876" cy="50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259489" y="3891440"/>
            <a:ext cx="55266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А вот наиболее популярные методы, которые предоставляет модуль: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259489" y="4839938"/>
            <a:ext cx="2718031" cy="1477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re.match()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re.search()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re.findall()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re.split()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re.sub()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rgbClr val="0F1111"/>
                </a:solidFill>
                <a:latin typeface="Calibri"/>
                <a:ea typeface="Calibri"/>
                <a:cs typeface="Calibri"/>
                <a:sym typeface="Calibri"/>
              </a:rPr>
              <a:t>re.compile()</a:t>
            </a:r>
            <a:endParaRPr/>
          </a:p>
        </p:txBody>
      </p:sp>
      <p:pic>
        <p:nvPicPr>
          <p:cNvPr descr="https://cdns.tblsft.com/sites/default/files/blog/xkcd_regex.png" id="129" name="Google Shape;1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1076325"/>
            <a:ext cx="5715000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59489" y="1276599"/>
            <a:ext cx="4153120" cy="1723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re.match(pattern, string)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Этот метод ищет по заданному шаблону в начале строки. Например, если мы вызовем метод match() на строке «AV Analytics AV» с шаблоном «AV», то он завершится успешно. Но если мы будем искать «Analytics», то результат будет отрицательный: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123258"/>
            <a:ext cx="4287344" cy="150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5770544" y="1158543"/>
            <a:ext cx="5109977" cy="984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Искомая подстрока найдена. Чтобы вывести её содержимое, применим метод group() (мы используем «r» перед строкой шаблона, чтобы показать, что это «сырая» строка в Python): 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0544" y="2329411"/>
            <a:ext cx="53625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259490" y="4628139"/>
            <a:ext cx="4673238" cy="8617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попробуем найти «Analytics» в данной строке. Поскольку строка начинается на «AV», метод вернет None: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9" y="5567293"/>
            <a:ext cx="4823158" cy="12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5770544" y="4048070"/>
            <a:ext cx="5223581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Также есть методы start() и end() для того, чтобы узнать начальную и конечную позицию найденной строки. 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0544" y="4827615"/>
            <a:ext cx="51625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59489" y="1153489"/>
            <a:ext cx="5554082" cy="12311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re.search(pattern, string)</a:t>
            </a:r>
            <a:endParaRPr b="1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 похож на match(), но ищет не только в начале строки. В отличие от предыдущего, search() вернёт объект, если мы попытаемся найти «Analytics»:</a:t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619375"/>
            <a:ext cx="6057421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259488" y="4475590"/>
            <a:ext cx="6057421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 search() ищет по всей строке, но возвращает только первое найденное совпадение. 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768269" y="1149297"/>
            <a:ext cx="5164242" cy="1969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re.findall(pattern, string)</a:t>
            </a:r>
            <a:endParaRPr b="1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Возвращает список всех найденных совпадений. У метода findall() нет ограничений на поиск в начале или конце строки. Если мы будем искать «AV» в нашей строке, он вернет все вхождения «AV». Для поиска рекомендуется использовать именно findall(), так как он может работать и как re.search(), и как re.match().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8269" y="3312952"/>
            <a:ext cx="5143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78539" y="1200487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re.split(pattern, string, [maxsplit=0])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Этот метод разделяет строку по заданному шаблону</a:t>
            </a:r>
            <a:r>
              <a:rPr b="0" i="0" lang="ru-RU" sz="1800">
                <a:solidFill>
                  <a:srgbClr val="0F111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39" y="2165885"/>
            <a:ext cx="39814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278539" y="3793509"/>
            <a:ext cx="6191100" cy="12311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примере мы разделили слово «Analytics» по букве «y». Метод split() принимает также аргумент maxsplit со значением по умолчанию, равным 0. В данном случае он разделит строку столько раз, сколько возможно, но если указать этот аргумент, то разделение будет произведено не более указанного количества раз. 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6469639" y="1200487"/>
            <a:ext cx="44312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Давайте посмотрим на примеры Python RegEx: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1837600"/>
            <a:ext cx="5524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9639" y="3793509"/>
            <a:ext cx="53625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6469640" y="5403169"/>
            <a:ext cx="5524500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Мы установили параметр maxsplit равным 1, и в результате строка была разделена на две части вместо трех.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59489" y="1200487"/>
            <a:ext cx="583651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re.sub(pattern, repl, string)</a:t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Ищет шаблон в строке и заменяет его на указанную подстроку. Если шаблон не найден, строка остается неизменной.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259490" y="2688315"/>
            <a:ext cx="5285633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b="0" i="0" lang="ru-RU" sz="1200" u="none" cap="none" strike="noStrike">
                <a:solidFill>
                  <a:srgbClr val="9A6E3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200" u="none" cap="none" strike="noStrike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r'India'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200" u="none" cap="none" strike="noStrike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'the World’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200" u="none" cap="none" strike="noStrike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AV is largest Analytics community of India</a:t>
            </a:r>
            <a:r>
              <a:rPr lang="ru-RU" sz="12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rint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result)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r>
              <a:rPr b="0" i="0" lang="ru-RU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200" u="none" cap="none" strike="noStrike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'AV is largest Analytics community of the World'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096000" y="1200487"/>
            <a:ext cx="52151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re.compile(pattern, repl, string)</a:t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Мы можем собрать регулярное выражение в отдельный объект, который может быть использован для поиска. Это также избавляет от переписывания одного и того же выражения.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817145"/>
            <a:ext cx="6097876" cy="225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Регулярные выражения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393483" y="1200487"/>
            <a:ext cx="49061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 сих пор мы рассматривали поиск определенной последовательности символов. Но что, если у нас нет определенного шаблона, и нам надо вернуть набор символов из строки, отвечающий определенным правилам? Такая задача часто стоит при извлечении информации из строк. Это можно сделать, написав выражение с использованием специальных символов. Вот наиболее часто используемые из них: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5299644" y="1614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{1EA9BD94-B606-4DFF-AC00-8619301F94BF}</a:tableStyleId>
              </a:tblPr>
              <a:tblGrid>
                <a:gridCol w="800100"/>
                <a:gridCol w="5015675"/>
              </a:tblGrid>
              <a:tr h="4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 u="none" cap="none" strike="noStrike"/>
                        <a:t>Оператор</a:t>
                      </a:r>
                      <a:endParaRPr sz="1200" u="none" cap="none" strike="noStrike"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 u="none" cap="none" strike="noStrike"/>
                        <a:t>Описание</a:t>
                      </a:r>
                      <a:endParaRPr sz="1200" u="none" cap="none" strike="noStrike"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.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Один любой символ, кроме новой строки \n.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?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0 или 1 вхождение шаблона слева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+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 и более вхождений шаблона слева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*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0 и более вхождений шаблона слева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\w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Любая цифра или буква (\W — все, кроме буквы или цифры)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\d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Любая цифра [0-9] (\D — все, кроме цифры)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\s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Любой пробельный символ (\S — любой непробельный символ)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\b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Граница слова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[..]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Один из символов в скобках ([^..] — любой символ, кроме тех, что в скобках)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Экранирование специальных символов (\. означает точку или \+ — знак «плюс»)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^ и $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Начало и конец строки соответственно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{n,m}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От n до m вхождений ({,m} — от 0 до m)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a|b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Соответствует a или b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()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Группирует выражение и возвращает найденный текст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\t, \n, \r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Символ табуляции, новой строки и возврата каретки соответственно</a:t>
                      </a:r>
                      <a:endParaRPr/>
                    </a:p>
                  </a:txBody>
                  <a:tcPr marT="27550" marB="27550" marR="55075" marL="5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259489" y="630034"/>
            <a:ext cx="7768775" cy="52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Модуль random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259489" y="1372940"/>
            <a:ext cx="59148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 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управляет генерацией случайных чисел. Его основные функции: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генерирует случайное число от 0.0 до 1.0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randint()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возвращает случайное число из определенного диапазона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randrange()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возвращает случайное число из определенного набора чисел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shuffle()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перемешивает список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choice()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возвращает случайный элемент списка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174297" y="1372940"/>
            <a:ext cx="58219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random()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возвращает случайное число с плавающей точкой в промежутке от 0.0 до 1.0. Если же нам необходимо число из большего диапазона, скажем от 0 до 100, то мы можем соответственно умножить результат функции random на 100.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297" y="2973557"/>
            <a:ext cx="4962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259489" y="390071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randint(min, max)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возвращает случайное целое число в промежутке между двумя значениями min и max.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9" y="4883135"/>
            <a:ext cx="50482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