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5E67D-C606-90C1-B5C1-086A827B6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CYBERZONE — </a:t>
            </a:r>
            <a:r>
              <a:rPr lang="ru-RU" dirty="0"/>
              <a:t>Магазин для геймеров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ED6BF6-456B-71EB-B6FE-987690674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Чораев </a:t>
            </a:r>
            <a:r>
              <a:rPr lang="ru-RU" sz="3600" dirty="0" err="1"/>
              <a:t>ярослав</a:t>
            </a:r>
            <a:r>
              <a:rPr lang="ru-RU" sz="3600" dirty="0"/>
              <a:t> </a:t>
            </a:r>
          </a:p>
          <a:p>
            <a:r>
              <a:rPr lang="ru-RU" sz="3600" dirty="0" err="1"/>
              <a:t>Исп</a:t>
            </a:r>
            <a:r>
              <a:rPr lang="ru-RU" sz="3600" dirty="0"/>
              <a:t> 309</a:t>
            </a:r>
          </a:p>
        </p:txBody>
      </p:sp>
    </p:spTree>
    <p:extLst>
      <p:ext uri="{BB962C8B-B14F-4D97-AF65-F5344CB8AC3E}">
        <p14:creationId xmlns:p14="http://schemas.microsoft.com/office/powerpoint/2010/main" val="360623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A9C98-6C80-B1F2-67D4-9042E9754905}"/>
              </a:ext>
            </a:extLst>
          </p:cNvPr>
          <p:cNvSpPr txBox="1"/>
          <p:nvPr/>
        </p:nvSpPr>
        <p:spPr>
          <a:xfrm>
            <a:off x="7876540" y="564600"/>
            <a:ext cx="383794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информация:</a:t>
            </a:r>
            <a:endParaRPr lang="ru-RU" sz="2400" b="0" i="0" dirty="0">
              <a:solidFill>
                <a:srgbClr val="2525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обратной связи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Адрес магазина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работы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Реквизиты компании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Социальные сети</a:t>
            </a:r>
          </a:p>
        </p:txBody>
      </p:sp>
      <p:pic>
        <p:nvPicPr>
          <p:cNvPr id="4" name="Изображение 9">
            <a:extLst>
              <a:ext uri="{FF2B5EF4-FFF2-40B4-BE49-F238E27FC236}">
                <a16:creationId xmlns:a16="http://schemas.microsoft.com/office/drawing/2014/main" id="{D8A907CF-28F7-1CEE-89E9-E75B9BBC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30" y="2122487"/>
            <a:ext cx="5976620" cy="3202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70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ECE3E-55BB-B0AE-2ECC-2F49EBFC5201}"/>
              </a:ext>
            </a:extLst>
          </p:cNvPr>
          <p:cNvSpPr txBox="1"/>
          <p:nvPr/>
        </p:nvSpPr>
        <p:spPr>
          <a:xfrm>
            <a:off x="2885440" y="2858254"/>
            <a:ext cx="711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6DC96-D32E-DBB2-C451-78BBF0AF7078}"/>
              </a:ext>
            </a:extLst>
          </p:cNvPr>
          <p:cNvSpPr txBox="1"/>
          <p:nvPr/>
        </p:nvSpPr>
        <p:spPr>
          <a:xfrm>
            <a:off x="3268980" y="1731236"/>
            <a:ext cx="6101080" cy="2889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i="0" dirty="0">
                <a:solidFill>
                  <a:srgbClr val="25252C"/>
                </a:solidFill>
                <a:effectLst/>
                <a:latin typeface="YS Geo"/>
              </a:rPr>
              <a:t>Концепция проекта:</a:t>
            </a:r>
            <a:endParaRPr lang="ru-RU" sz="2800" b="0" i="0" dirty="0">
              <a:solidFill>
                <a:srgbClr val="25252C"/>
              </a:solidFill>
              <a:effectLst/>
              <a:latin typeface="YS Geo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YS Geo"/>
              </a:rPr>
              <a:t>Современный интернет-магазин для геймеров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YS Geo"/>
              </a:rPr>
              <a:t>Удобный пользовательский интерфейс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YS Geo"/>
              </a:rPr>
              <a:t>Широкий ассортимент товаров для киберспорта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YS Geo"/>
              </a:rPr>
              <a:t>Профессиональный дизайн</a:t>
            </a:r>
          </a:p>
        </p:txBody>
      </p:sp>
    </p:spTree>
    <p:extLst>
      <p:ext uri="{BB962C8B-B14F-4D97-AF65-F5344CB8AC3E}">
        <p14:creationId xmlns:p14="http://schemas.microsoft.com/office/powerpoint/2010/main" val="3386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322597-642C-5B63-8F0D-2FA05E78F38B}"/>
              </a:ext>
            </a:extLst>
          </p:cNvPr>
          <p:cNvSpPr txBox="1"/>
          <p:nvPr/>
        </p:nvSpPr>
        <p:spPr>
          <a:xfrm>
            <a:off x="317500" y="684756"/>
            <a:ext cx="6101080" cy="2351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элементы:</a:t>
            </a:r>
            <a:endParaRPr lang="ru-RU" sz="2800" b="0" i="0" dirty="0">
              <a:solidFill>
                <a:srgbClr val="2525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Стильный хедер с логотипом и навигацией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Интерактивный баннер с акциями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популярных товаров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доступ к каталогу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9A8A45-E352-E932-27A1-4B70A9EB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77" y="345440"/>
            <a:ext cx="6101081" cy="49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BA4564-DD5E-5292-2011-BDDACCD66A28}"/>
              </a:ext>
            </a:extLst>
          </p:cNvPr>
          <p:cNvSpPr txBox="1"/>
          <p:nvPr/>
        </p:nvSpPr>
        <p:spPr>
          <a:xfrm>
            <a:off x="4787900" y="583156"/>
            <a:ext cx="6101080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возможности:</a:t>
            </a:r>
            <a:endParaRPr lang="ru-RU" sz="2400" b="0" i="0" dirty="0">
              <a:solidFill>
                <a:srgbClr val="2525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фильтров по категориям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Карточки товаров с превью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по популярности/цене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просмотр характеристик</a:t>
            </a:r>
          </a:p>
        </p:txBody>
      </p:sp>
      <p:pic>
        <p:nvPicPr>
          <p:cNvPr id="4" name="Изображение 5">
            <a:extLst>
              <a:ext uri="{FF2B5EF4-FFF2-40B4-BE49-F238E27FC236}">
                <a16:creationId xmlns:a16="http://schemas.microsoft.com/office/drawing/2014/main" id="{FF1428BA-1679-22DB-B70B-EDCDEC36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583156"/>
            <a:ext cx="3183890" cy="518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75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924263-041F-21FB-E732-220AD7D09A2F}"/>
              </a:ext>
            </a:extLst>
          </p:cNvPr>
          <p:cNvSpPr txBox="1"/>
          <p:nvPr/>
        </p:nvSpPr>
        <p:spPr>
          <a:xfrm>
            <a:off x="124460" y="106680"/>
            <a:ext cx="6101080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1500"/>
              </a:spcBef>
              <a:spcAft>
                <a:spcPts val="600"/>
              </a:spcAft>
              <a:buNone/>
            </a:pPr>
            <a:r>
              <a:rPr lang="ru-RU" sz="24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Слайд 5. Карточка товара (product.html)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Детальная информация:</a:t>
            </a:r>
            <a:endParaRPr lang="ru-RU" sz="2400" b="0" i="0" dirty="0">
              <a:solidFill>
                <a:srgbClr val="2525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Качественные фотографии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товара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“В корзину” и “В избранное”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Отзывы покупателей</a:t>
            </a:r>
          </a:p>
        </p:txBody>
      </p:sp>
      <p:pic>
        <p:nvPicPr>
          <p:cNvPr id="4" name="Изображение 11">
            <a:extLst>
              <a:ext uri="{FF2B5EF4-FFF2-40B4-BE49-F238E27FC236}">
                <a16:creationId xmlns:a16="http://schemas.microsoft.com/office/drawing/2014/main" id="{C11D7764-3ABC-178C-AF3B-7AF23A8C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92" y="2253615"/>
            <a:ext cx="6292215" cy="356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52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A12AF-AE10-5143-D8D2-124AD7207538}"/>
              </a:ext>
            </a:extLst>
          </p:cNvPr>
          <p:cNvSpPr txBox="1"/>
          <p:nvPr/>
        </p:nvSpPr>
        <p:spPr>
          <a:xfrm>
            <a:off x="7378700" y="432520"/>
            <a:ext cx="442722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функции:</a:t>
            </a:r>
            <a:endParaRPr lang="ru-RU" sz="2400" b="0" i="0" dirty="0">
              <a:solidFill>
                <a:srgbClr val="2525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выбранных товаров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расчет стоимости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Корректировка количества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промокодов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к оформлению</a:t>
            </a:r>
          </a:p>
        </p:txBody>
      </p:sp>
      <p:pic>
        <p:nvPicPr>
          <p:cNvPr id="4" name="Изображение 6">
            <a:extLst>
              <a:ext uri="{FF2B5EF4-FFF2-40B4-BE49-F238E27FC236}">
                <a16:creationId xmlns:a16="http://schemas.microsoft.com/office/drawing/2014/main" id="{0BA30877-1F18-CB67-DF55-20607BBF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910121"/>
            <a:ext cx="6217920" cy="3368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46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88876C-1FA8-FD38-58E3-CE7DB2A932D3}"/>
              </a:ext>
            </a:extLst>
          </p:cNvPr>
          <p:cNvSpPr txBox="1"/>
          <p:nvPr/>
        </p:nvSpPr>
        <p:spPr>
          <a:xfrm>
            <a:off x="256540" y="2198596"/>
            <a:ext cx="4853940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оформления:</a:t>
            </a:r>
            <a:endParaRPr lang="ru-RU" sz="2800" b="0" i="0" dirty="0">
              <a:solidFill>
                <a:srgbClr val="2525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заполнения данных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способа доставки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оплаты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заказа</a:t>
            </a:r>
          </a:p>
        </p:txBody>
      </p:sp>
      <p:pic>
        <p:nvPicPr>
          <p:cNvPr id="4" name="Изображение 11">
            <a:extLst>
              <a:ext uri="{FF2B5EF4-FFF2-40B4-BE49-F238E27FC236}">
                <a16:creationId xmlns:a16="http://schemas.microsoft.com/office/drawing/2014/main" id="{81ACB6A7-E14D-D507-8EBB-1B61A296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52" y="1351280"/>
            <a:ext cx="6292215" cy="415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96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EE4386-5917-7F95-6DDD-AD33EEAD5EC1}"/>
              </a:ext>
            </a:extLst>
          </p:cNvPr>
          <p:cNvSpPr txBox="1"/>
          <p:nvPr/>
        </p:nvSpPr>
        <p:spPr>
          <a:xfrm>
            <a:off x="652780" y="554439"/>
            <a:ext cx="490474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пользователя:</a:t>
            </a:r>
            <a:endParaRPr lang="ru-RU" sz="2800" b="0" i="0" dirty="0">
              <a:solidFill>
                <a:srgbClr val="2525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Вход/регистрация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заказов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Избранное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Личные настройки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данными</a:t>
            </a:r>
          </a:p>
        </p:txBody>
      </p:sp>
      <p:pic>
        <p:nvPicPr>
          <p:cNvPr id="4" name="Изображение 8">
            <a:extLst>
              <a:ext uri="{FF2B5EF4-FFF2-40B4-BE49-F238E27FC236}">
                <a16:creationId xmlns:a16="http://schemas.microsoft.com/office/drawing/2014/main" id="{49118B8E-EEEA-B76E-53C1-67EDAFBF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25" y="3032040"/>
            <a:ext cx="6285230" cy="3461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66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1771E5-046C-1238-4CA3-EFB04483D075}"/>
              </a:ext>
            </a:extLst>
          </p:cNvPr>
          <p:cNvSpPr txBox="1"/>
          <p:nvPr/>
        </p:nvSpPr>
        <p:spPr>
          <a:xfrm>
            <a:off x="693420" y="1316355"/>
            <a:ext cx="498602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b="1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контентом:</a:t>
            </a:r>
            <a:endParaRPr lang="ru-RU" sz="2800" b="0" i="0" dirty="0">
              <a:solidFill>
                <a:srgbClr val="2525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товаров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категорий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заказами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продаж</a:t>
            </a:r>
          </a:p>
          <a:p>
            <a:pPr algn="l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25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пользователями</a:t>
            </a:r>
          </a:p>
        </p:txBody>
      </p:sp>
      <p:pic>
        <p:nvPicPr>
          <p:cNvPr id="4" name="Изображение 7">
            <a:extLst>
              <a:ext uri="{FF2B5EF4-FFF2-40B4-BE49-F238E27FC236}">
                <a16:creationId xmlns:a16="http://schemas.microsoft.com/office/drawing/2014/main" id="{87440235-FE9F-B7A8-CA3C-033ADF4D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52" y="1316355"/>
            <a:ext cx="6022975" cy="2884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15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</TotalTime>
  <Words>170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YS Geo</vt:lpstr>
      <vt:lpstr>Контур</vt:lpstr>
      <vt:lpstr>CYBERZONE — Магазин для геймеров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Ярослав Чораев</dc:creator>
  <cp:lastModifiedBy>Ярослав Чораев</cp:lastModifiedBy>
  <cp:revision>1</cp:revision>
  <dcterms:created xsi:type="dcterms:W3CDTF">2025-06-27T13:15:23Z</dcterms:created>
  <dcterms:modified xsi:type="dcterms:W3CDTF">2025-06-27T13:59:13Z</dcterms:modified>
</cp:coreProperties>
</file>