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;p2"/>
          <p:cNvPicPr/>
          <p:nvPr/>
        </p:nvPicPr>
        <p:blipFill>
          <a:blip r:embed="rId15"/>
          <a:srcRect l="100" r="100"/>
          <a:stretch/>
        </p:blipFill>
        <p:spPr>
          <a:xfrm>
            <a:off x="-18000" y="-10080"/>
            <a:ext cx="9194040" cy="5181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31;p7"/>
          <p:cNvPicPr/>
          <p:nvPr/>
        </p:nvPicPr>
        <p:blipFill>
          <a:blip r:embed="rId15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44640" y="4350600"/>
            <a:ext cx="8292600" cy="47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55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944640" y="1769040"/>
            <a:ext cx="7378920" cy="237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sz="5600" b="1" strike="noStrike" spc="-1">
                <a:solidFill>
                  <a:srgbClr val="FFFFFF"/>
                </a:solidFill>
                <a:latin typeface="Roboto"/>
                <a:ea typeface="Roboto"/>
              </a:rPr>
              <a:t>Архитектура и шаблоны проектирования</a:t>
            </a:r>
            <a:r>
              <a:t/>
            </a:r>
            <a:br/>
            <a:endParaRPr lang="ru-RU" sz="5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900" b="1" strike="noStrike" spc="-1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r>
              <a:t/>
            </a:r>
            <a:br/>
            <a:endParaRPr lang="ru-RU" sz="4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66800" y="1805040"/>
            <a:ext cx="7934760" cy="12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000" b="1" strike="noStrike" spc="-1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r>
              <a:t/>
            </a:r>
            <a:br/>
            <a:r>
              <a:rPr lang="ru" sz="4000" b="1" strike="noStrike" spc="-1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lang="ru-RU" sz="4000" b="0" strike="noStrike" spc="-1">
              <a:latin typeface="Arial"/>
            </a:endParaRPr>
          </a:p>
        </p:txBody>
      </p:sp>
      <p:pic>
        <p:nvPicPr>
          <p:cNvPr id="234" name="Google Shape;76;p17"/>
          <p:cNvPicPr/>
          <p:nvPr/>
        </p:nvPicPr>
        <p:blipFill>
          <a:blip r:embed="rId2" cstate="print"/>
          <a:stretch/>
        </p:blipFill>
        <p:spPr>
          <a:xfrm>
            <a:off x="857160" y="3516120"/>
            <a:ext cx="525960" cy="52596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77;p17"/>
          <p:cNvPicPr/>
          <p:nvPr/>
        </p:nvPicPr>
        <p:blipFill>
          <a:blip r:embed="rId3" cstate="print"/>
          <a:stretch/>
        </p:blipFill>
        <p:spPr>
          <a:xfrm>
            <a:off x="1584720" y="3516120"/>
            <a:ext cx="525960" cy="52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30000" y="2716200"/>
            <a:ext cx="1033200" cy="198288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500400" y="821160"/>
            <a:ext cx="8519760" cy="184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r>
              <a:t/>
            </a:r>
            <a:br/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Тема: Умные ссылки</a:t>
            </a:r>
            <a:r>
              <a:t/>
            </a:r>
            <a:br/>
            <a:r>
              <a:t/>
            </a:r>
            <a:br/>
            <a:r>
              <a:t/>
            </a:r>
            <a:br/>
            <a:endParaRPr lang="ru-RU" sz="3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135600" y="2979000"/>
            <a:ext cx="5855760" cy="58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1" strike="noStrike" spc="-1" dirty="0" smtClean="0">
                <a:solidFill>
                  <a:srgbClr val="02418B"/>
                </a:solidFill>
                <a:latin typeface="Roboto"/>
                <a:ea typeface="Roboto"/>
              </a:rPr>
              <a:t>Эрлих Ярослав</a:t>
            </a:r>
            <a:endParaRPr lang="ru-RU" sz="1500" b="0" strike="noStrike" spc="-1" dirty="0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3135600" y="3662640"/>
            <a:ext cx="5855760" cy="103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Java/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Groovy</a:t>
            </a:r>
            <a:r>
              <a:rPr lang="ru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lang="ru-RU" sz="1400" b="0" strike="noStrike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spc="-1" dirty="0" smtClean="0">
                <a:solidFill>
                  <a:srgbClr val="000000"/>
                </a:solidFill>
                <a:latin typeface="Roboto"/>
              </a:rPr>
              <a:t>Инженер программист 1 категории</a:t>
            </a:r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59080" y="342360"/>
            <a:ext cx="6517440" cy="57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97320" y="129168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97320" y="199188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697320" y="263196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97320" y="323028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697320" y="382860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697320" y="1483560"/>
            <a:ext cx="360" cy="62928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697320" y="218376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697320" y="285480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697320" y="352584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94640" y="455760"/>
            <a:ext cx="8519760" cy="130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lang="ru-RU" sz="3000" b="0" strike="noStrike" spc="-1">
              <a:latin typeface="Arial"/>
            </a:endParaRPr>
          </a:p>
        </p:txBody>
      </p:sp>
      <p:graphicFrame>
        <p:nvGraphicFramePr>
          <p:cNvPr id="252" name="Table 2"/>
          <p:cNvGraphicFramePr/>
          <p:nvPr/>
        </p:nvGraphicFramePr>
        <p:xfrm>
          <a:off x="952560" y="2058840"/>
          <a:ext cx="7238520" cy="13024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latin typeface="Arial"/>
                        </a:rPr>
                        <a:t>Практика применения шаблонов проектирования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Практика в создании микросервисов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Практика написания тестов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r>
              <a:t/>
            </a:r>
            <a:br/>
            <a:endParaRPr lang="ru-RU" sz="3000" b="0" strike="noStrike" spc="-1">
              <a:latin typeface="Arial"/>
            </a:endParaRPr>
          </a:p>
        </p:txBody>
      </p:sp>
      <p:graphicFrame>
        <p:nvGraphicFramePr>
          <p:cNvPr id="254" name="Table 2"/>
          <p:cNvGraphicFramePr/>
          <p:nvPr/>
        </p:nvGraphicFramePr>
        <p:xfrm>
          <a:off x="952560" y="1544040"/>
          <a:ext cx="7238520" cy="1476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Groovy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 4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latin typeface="Arial"/>
                        </a:rPr>
                        <a:t>Spring</a:t>
                      </a:r>
                      <a:r>
                        <a:rPr lang="ru-RU" sz="1800" b="0" strike="noStrike" spc="-1" dirty="0"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latin typeface="Arial"/>
                        </a:rPr>
                        <a:t>Boot</a:t>
                      </a:r>
                      <a:r>
                        <a:rPr lang="ru-RU" sz="1800" b="0" strike="noStrike" spc="-1" dirty="0">
                          <a:latin typeface="Arial"/>
                        </a:rPr>
                        <a:t> 3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latin typeface="Arial"/>
                        </a:rPr>
                        <a:t>MongoDB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MSA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68520" y="1211760"/>
            <a:ext cx="3920760" cy="348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405360" y="1080000"/>
            <a:ext cx="62546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97A7"/>
                </a:solidFill>
                <a:uFillTx/>
                <a:latin typeface="Roboto"/>
                <a:ea typeface="Roboto"/>
              </a:rPr>
              <a:t>https://github.com/YaroslavErlikh/smart-links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258" name="Рисунок 257"/>
          <p:cNvPicPr/>
          <p:nvPr/>
        </p:nvPicPr>
        <p:blipFill>
          <a:blip r:embed="rId2"/>
          <a:stretch/>
        </p:blipFill>
        <p:spPr>
          <a:xfrm>
            <a:off x="2714612" y="1500180"/>
            <a:ext cx="3000396" cy="857256"/>
          </a:xfrm>
          <a:prstGeom prst="rect">
            <a:avLst/>
          </a:prstGeom>
          <a:ln w="0">
            <a:noFill/>
          </a:ln>
        </p:spPr>
      </p:pic>
      <p:pic>
        <p:nvPicPr>
          <p:cNvPr id="259" name="Рисунок 258"/>
          <p:cNvPicPr/>
          <p:nvPr/>
        </p:nvPicPr>
        <p:blipFill>
          <a:blip r:embed="rId3"/>
          <a:stretch/>
        </p:blipFill>
        <p:spPr>
          <a:xfrm>
            <a:off x="5857884" y="1571618"/>
            <a:ext cx="2571768" cy="857318"/>
          </a:xfrm>
          <a:prstGeom prst="rect">
            <a:avLst/>
          </a:prstGeom>
          <a:ln w="0">
            <a:noFill/>
          </a:ln>
        </p:spPr>
      </p:pic>
      <p:pic>
        <p:nvPicPr>
          <p:cNvPr id="260" name="Рисунок 259"/>
          <p:cNvPicPr/>
          <p:nvPr/>
        </p:nvPicPr>
        <p:blipFill>
          <a:blip r:embed="rId4"/>
          <a:stretch/>
        </p:blipFill>
        <p:spPr>
          <a:xfrm>
            <a:off x="5857884" y="2571750"/>
            <a:ext cx="2857520" cy="1071570"/>
          </a:xfrm>
          <a:prstGeom prst="rect">
            <a:avLst/>
          </a:prstGeom>
          <a:ln w="0">
            <a:noFill/>
          </a:ln>
        </p:spPr>
      </p:pic>
      <p:pic>
        <p:nvPicPr>
          <p:cNvPr id="261" name="Рисунок 260"/>
          <p:cNvPicPr/>
          <p:nvPr/>
        </p:nvPicPr>
        <p:blipFill>
          <a:blip r:embed="rId5"/>
          <a:stretch/>
        </p:blipFill>
        <p:spPr>
          <a:xfrm>
            <a:off x="2857488" y="2500312"/>
            <a:ext cx="2649960" cy="18000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261"/>
          <p:cNvPicPr/>
          <p:nvPr/>
        </p:nvPicPr>
        <p:blipFill>
          <a:blip r:embed="rId6"/>
          <a:stretch/>
        </p:blipFill>
        <p:spPr>
          <a:xfrm>
            <a:off x="5857884" y="3714758"/>
            <a:ext cx="2857520" cy="928694"/>
          </a:xfrm>
          <a:prstGeom prst="rect">
            <a:avLst/>
          </a:prstGeom>
          <a:ln w="0"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1428742"/>
            <a:ext cx="2238380" cy="358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otus-main-pattrns-project\doc\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928676"/>
            <a:ext cx="5629275" cy="4000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488" y="285734"/>
            <a:ext cx="28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400" b="1" strike="noStrike" spc="-1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r>
              <a:t/>
            </a:r>
            <a:br/>
            <a:endParaRPr lang="ru-RU" sz="3400" b="0" strike="noStrike" spc="-1">
              <a:latin typeface="Arial"/>
            </a:endParaRPr>
          </a:p>
        </p:txBody>
      </p:sp>
      <p:graphicFrame>
        <p:nvGraphicFramePr>
          <p:cNvPr id="267" name="Table 2"/>
          <p:cNvGraphicFramePr/>
          <p:nvPr/>
        </p:nvGraphicFramePr>
        <p:xfrm>
          <a:off x="952560" y="1544040"/>
          <a:ext cx="7238520" cy="1476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latin typeface="Arial"/>
                        </a:rPr>
                        <a:t>Использован шаблон 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Interceptor(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Цепочка обязанностей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)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Расширение функционала возможно без изменения кода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 smtClean="0">
                          <a:latin typeface="Arial"/>
                        </a:rPr>
                        <a:t>IoC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 из</a:t>
                      </a:r>
                      <a:r>
                        <a:rPr lang="ru-RU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 smtClean="0">
                          <a:latin typeface="Arial"/>
                        </a:rPr>
                        <a:t>Spring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latin typeface="Arial"/>
                        </a:rPr>
                        <a:t>Framework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 smtClean="0">
                          <a:latin typeface="Arial"/>
                        </a:rPr>
                        <a:t>Микросервисы</a:t>
                      </a:r>
                      <a:endParaRPr lang="ru-RU" sz="1800" b="0" strike="noStrike" spc="-1" dirty="0" smtClean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101</Words>
  <Application>LibreOffice/7.0.2.2$MacOSX_X86_64 LibreOffice_project/8349ace3c3162073abd90d81fd06dcfb6b36b994</Application>
  <PresentationFormat>Экран (16:9)</PresentationFormat>
  <Paragraphs>42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dc:description/>
  <cp:lastModifiedBy>Пользователь Windows</cp:lastModifiedBy>
  <cp:revision>16</cp:revision>
  <dcterms:modified xsi:type="dcterms:W3CDTF">2024-08-21T16:23:55Z</dcterms:modified>
  <dc:language>ru-RU</dc:language>
</cp:coreProperties>
</file>